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60" r:id="rId3"/>
    <p:sldId id="261" r:id="rId4"/>
    <p:sldId id="257" r:id="rId5"/>
    <p:sldId id="259" r:id="rId6"/>
    <p:sldId id="258" r:id="rId7"/>
  </p:sldIdLst>
  <p:sldSz cx="9144000" cy="22860000"/>
  <p:notesSz cx="6858000" cy="9144000"/>
  <p:defaultTextStyle>
    <a:defPPr>
      <a:defRPr lang="en-US"/>
    </a:defPPr>
    <a:lvl1pPr marL="0" algn="l" defTabSz="600852" rtl="0" eaLnBrk="1" latinLnBrk="0" hangingPunct="1">
      <a:defRPr sz="2400" kern="1200">
        <a:solidFill>
          <a:schemeClr val="tx1"/>
        </a:solidFill>
        <a:latin typeface="+mn-lt"/>
        <a:ea typeface="+mn-ea"/>
        <a:cs typeface="+mn-cs"/>
      </a:defRPr>
    </a:lvl1pPr>
    <a:lvl2pPr marL="600852" algn="l" defTabSz="600852" rtl="0" eaLnBrk="1" latinLnBrk="0" hangingPunct="1">
      <a:defRPr sz="2400" kern="1200">
        <a:solidFill>
          <a:schemeClr val="tx1"/>
        </a:solidFill>
        <a:latin typeface="+mn-lt"/>
        <a:ea typeface="+mn-ea"/>
        <a:cs typeface="+mn-cs"/>
      </a:defRPr>
    </a:lvl2pPr>
    <a:lvl3pPr marL="1201704" algn="l" defTabSz="600852" rtl="0" eaLnBrk="1" latinLnBrk="0" hangingPunct="1">
      <a:defRPr sz="2400" kern="1200">
        <a:solidFill>
          <a:schemeClr val="tx1"/>
        </a:solidFill>
        <a:latin typeface="+mn-lt"/>
        <a:ea typeface="+mn-ea"/>
        <a:cs typeface="+mn-cs"/>
      </a:defRPr>
    </a:lvl3pPr>
    <a:lvl4pPr marL="1802557" algn="l" defTabSz="600852" rtl="0" eaLnBrk="1" latinLnBrk="0" hangingPunct="1">
      <a:defRPr sz="2400" kern="1200">
        <a:solidFill>
          <a:schemeClr val="tx1"/>
        </a:solidFill>
        <a:latin typeface="+mn-lt"/>
        <a:ea typeface="+mn-ea"/>
        <a:cs typeface="+mn-cs"/>
      </a:defRPr>
    </a:lvl4pPr>
    <a:lvl5pPr marL="2403409" algn="l" defTabSz="600852" rtl="0" eaLnBrk="1" latinLnBrk="0" hangingPunct="1">
      <a:defRPr sz="2400" kern="1200">
        <a:solidFill>
          <a:schemeClr val="tx1"/>
        </a:solidFill>
        <a:latin typeface="+mn-lt"/>
        <a:ea typeface="+mn-ea"/>
        <a:cs typeface="+mn-cs"/>
      </a:defRPr>
    </a:lvl5pPr>
    <a:lvl6pPr marL="3004261" algn="l" defTabSz="600852" rtl="0" eaLnBrk="1" latinLnBrk="0" hangingPunct="1">
      <a:defRPr sz="2400" kern="1200">
        <a:solidFill>
          <a:schemeClr val="tx1"/>
        </a:solidFill>
        <a:latin typeface="+mn-lt"/>
        <a:ea typeface="+mn-ea"/>
        <a:cs typeface="+mn-cs"/>
      </a:defRPr>
    </a:lvl6pPr>
    <a:lvl7pPr marL="3605113" algn="l" defTabSz="600852" rtl="0" eaLnBrk="1" latinLnBrk="0" hangingPunct="1">
      <a:defRPr sz="2400" kern="1200">
        <a:solidFill>
          <a:schemeClr val="tx1"/>
        </a:solidFill>
        <a:latin typeface="+mn-lt"/>
        <a:ea typeface="+mn-ea"/>
        <a:cs typeface="+mn-cs"/>
      </a:defRPr>
    </a:lvl7pPr>
    <a:lvl8pPr marL="4205966" algn="l" defTabSz="600852" rtl="0" eaLnBrk="1" latinLnBrk="0" hangingPunct="1">
      <a:defRPr sz="2400" kern="1200">
        <a:solidFill>
          <a:schemeClr val="tx1"/>
        </a:solidFill>
        <a:latin typeface="+mn-lt"/>
        <a:ea typeface="+mn-ea"/>
        <a:cs typeface="+mn-cs"/>
      </a:defRPr>
    </a:lvl8pPr>
    <a:lvl9pPr marL="4806818" algn="l" defTabSz="600852"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EC209"/>
    <a:srgbClr val="BFBDBD"/>
    <a:srgbClr val="BAB9B9"/>
    <a:srgbClr val="E13F4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50" d="100"/>
          <a:sy n="50" d="100"/>
        </p:scale>
        <p:origin x="-1752" y="1896"/>
      </p:cViewPr>
      <p:guideLst>
        <p:guide orient="horz" pos="720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interSettings" Target="printerSettings/printerSettings1.bin"/><Relationship Id="rId10"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BF40976-BD04-AB4A-8783-8A42775C9F83}" type="datetimeFigureOut">
              <a:rPr lang="en-US" smtClean="0"/>
              <a:t>10/26/15</a:t>
            </a:fld>
            <a:endParaRPr lang="en-US"/>
          </a:p>
        </p:txBody>
      </p:sp>
      <p:sp>
        <p:nvSpPr>
          <p:cNvPr id="4" name="Slide Image Placeholder 3"/>
          <p:cNvSpPr>
            <a:spLocks noGrp="1" noRot="1" noChangeAspect="1"/>
          </p:cNvSpPr>
          <p:nvPr>
            <p:ph type="sldImg" idx="2"/>
          </p:nvPr>
        </p:nvSpPr>
        <p:spPr>
          <a:xfrm>
            <a:off x="2743200" y="685800"/>
            <a:ext cx="13716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D25A968-5C2F-2549-9B4E-BB2F14BFCD28}" type="slidenum">
              <a:rPr lang="en-US" smtClean="0"/>
              <a:t>‹#›</a:t>
            </a:fld>
            <a:endParaRPr lang="en-US"/>
          </a:p>
        </p:txBody>
      </p:sp>
    </p:spTree>
    <p:extLst>
      <p:ext uri="{BB962C8B-B14F-4D97-AF65-F5344CB8AC3E}">
        <p14:creationId xmlns:p14="http://schemas.microsoft.com/office/powerpoint/2010/main" val="1491109586"/>
      </p:ext>
    </p:extLst>
  </p:cSld>
  <p:clrMap bg1="lt1" tx1="dk1" bg2="lt2" tx2="dk2" accent1="accent1" accent2="accent2" accent3="accent3" accent4="accent4" accent5="accent5" accent6="accent6" hlink="hlink" folHlink="folHlink"/>
  <p:notesStyle>
    <a:lvl1pPr marL="0" algn="l" defTabSz="600852" rtl="0" eaLnBrk="1" latinLnBrk="0" hangingPunct="1">
      <a:defRPr sz="1600" kern="1200">
        <a:solidFill>
          <a:schemeClr val="tx1"/>
        </a:solidFill>
        <a:latin typeface="+mn-lt"/>
        <a:ea typeface="+mn-ea"/>
        <a:cs typeface="+mn-cs"/>
      </a:defRPr>
    </a:lvl1pPr>
    <a:lvl2pPr marL="600852" algn="l" defTabSz="600852" rtl="0" eaLnBrk="1" latinLnBrk="0" hangingPunct="1">
      <a:defRPr sz="1600" kern="1200">
        <a:solidFill>
          <a:schemeClr val="tx1"/>
        </a:solidFill>
        <a:latin typeface="+mn-lt"/>
        <a:ea typeface="+mn-ea"/>
        <a:cs typeface="+mn-cs"/>
      </a:defRPr>
    </a:lvl2pPr>
    <a:lvl3pPr marL="1201704" algn="l" defTabSz="600852" rtl="0" eaLnBrk="1" latinLnBrk="0" hangingPunct="1">
      <a:defRPr sz="1600" kern="1200">
        <a:solidFill>
          <a:schemeClr val="tx1"/>
        </a:solidFill>
        <a:latin typeface="+mn-lt"/>
        <a:ea typeface="+mn-ea"/>
        <a:cs typeface="+mn-cs"/>
      </a:defRPr>
    </a:lvl3pPr>
    <a:lvl4pPr marL="1802557" algn="l" defTabSz="600852" rtl="0" eaLnBrk="1" latinLnBrk="0" hangingPunct="1">
      <a:defRPr sz="1600" kern="1200">
        <a:solidFill>
          <a:schemeClr val="tx1"/>
        </a:solidFill>
        <a:latin typeface="+mn-lt"/>
        <a:ea typeface="+mn-ea"/>
        <a:cs typeface="+mn-cs"/>
      </a:defRPr>
    </a:lvl4pPr>
    <a:lvl5pPr marL="2403409" algn="l" defTabSz="600852" rtl="0" eaLnBrk="1" latinLnBrk="0" hangingPunct="1">
      <a:defRPr sz="1600" kern="1200">
        <a:solidFill>
          <a:schemeClr val="tx1"/>
        </a:solidFill>
        <a:latin typeface="+mn-lt"/>
        <a:ea typeface="+mn-ea"/>
        <a:cs typeface="+mn-cs"/>
      </a:defRPr>
    </a:lvl5pPr>
    <a:lvl6pPr marL="3004261" algn="l" defTabSz="600852" rtl="0" eaLnBrk="1" latinLnBrk="0" hangingPunct="1">
      <a:defRPr sz="1600" kern="1200">
        <a:solidFill>
          <a:schemeClr val="tx1"/>
        </a:solidFill>
        <a:latin typeface="+mn-lt"/>
        <a:ea typeface="+mn-ea"/>
        <a:cs typeface="+mn-cs"/>
      </a:defRPr>
    </a:lvl6pPr>
    <a:lvl7pPr marL="3605113" algn="l" defTabSz="600852" rtl="0" eaLnBrk="1" latinLnBrk="0" hangingPunct="1">
      <a:defRPr sz="1600" kern="1200">
        <a:solidFill>
          <a:schemeClr val="tx1"/>
        </a:solidFill>
        <a:latin typeface="+mn-lt"/>
        <a:ea typeface="+mn-ea"/>
        <a:cs typeface="+mn-cs"/>
      </a:defRPr>
    </a:lvl7pPr>
    <a:lvl8pPr marL="4205966" algn="l" defTabSz="600852" rtl="0" eaLnBrk="1" latinLnBrk="0" hangingPunct="1">
      <a:defRPr sz="1600" kern="1200">
        <a:solidFill>
          <a:schemeClr val="tx1"/>
        </a:solidFill>
        <a:latin typeface="+mn-lt"/>
        <a:ea typeface="+mn-ea"/>
        <a:cs typeface="+mn-cs"/>
      </a:defRPr>
    </a:lvl8pPr>
    <a:lvl9pPr marL="4806818" algn="l" defTabSz="600852"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101422"/>
            <a:ext cx="7772400" cy="4900083"/>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12954000"/>
            <a:ext cx="6400800" cy="5842000"/>
          </a:xfrm>
        </p:spPr>
        <p:txBody>
          <a:bodyPr/>
          <a:lstStyle>
            <a:lvl1pPr marL="0" indent="0" algn="ctr">
              <a:buNone/>
              <a:defRPr>
                <a:solidFill>
                  <a:schemeClr val="tx1">
                    <a:tint val="75000"/>
                  </a:schemeClr>
                </a:solidFill>
              </a:defRPr>
            </a:lvl1pPr>
            <a:lvl2pPr marL="600852" indent="0" algn="ctr">
              <a:buNone/>
              <a:defRPr>
                <a:solidFill>
                  <a:schemeClr val="tx1">
                    <a:tint val="75000"/>
                  </a:schemeClr>
                </a:solidFill>
              </a:defRPr>
            </a:lvl2pPr>
            <a:lvl3pPr marL="1201704" indent="0" algn="ctr">
              <a:buNone/>
              <a:defRPr>
                <a:solidFill>
                  <a:schemeClr val="tx1">
                    <a:tint val="75000"/>
                  </a:schemeClr>
                </a:solidFill>
              </a:defRPr>
            </a:lvl3pPr>
            <a:lvl4pPr marL="1802557" indent="0" algn="ctr">
              <a:buNone/>
              <a:defRPr>
                <a:solidFill>
                  <a:schemeClr val="tx1">
                    <a:tint val="75000"/>
                  </a:schemeClr>
                </a:solidFill>
              </a:defRPr>
            </a:lvl4pPr>
            <a:lvl5pPr marL="2403409" indent="0" algn="ctr">
              <a:buNone/>
              <a:defRPr>
                <a:solidFill>
                  <a:schemeClr val="tx1">
                    <a:tint val="75000"/>
                  </a:schemeClr>
                </a:solidFill>
              </a:defRPr>
            </a:lvl5pPr>
            <a:lvl6pPr marL="3004261" indent="0" algn="ctr">
              <a:buNone/>
              <a:defRPr>
                <a:solidFill>
                  <a:schemeClr val="tx1">
                    <a:tint val="75000"/>
                  </a:schemeClr>
                </a:solidFill>
              </a:defRPr>
            </a:lvl6pPr>
            <a:lvl7pPr marL="3605113" indent="0" algn="ctr">
              <a:buNone/>
              <a:defRPr>
                <a:solidFill>
                  <a:schemeClr val="tx1">
                    <a:tint val="75000"/>
                  </a:schemeClr>
                </a:solidFill>
              </a:defRPr>
            </a:lvl7pPr>
            <a:lvl8pPr marL="4205966" indent="0" algn="ctr">
              <a:buNone/>
              <a:defRPr>
                <a:solidFill>
                  <a:schemeClr val="tx1">
                    <a:tint val="75000"/>
                  </a:schemeClr>
                </a:solidFill>
              </a:defRPr>
            </a:lvl8pPr>
            <a:lvl9pPr marL="4806818"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64EA6DF-0BB0-3743-85FA-2EC3752E626E}" type="datetimeFigureOut">
              <a:rPr lang="en-US" smtClean="0"/>
              <a:t>10/26/15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91B7AC-8EB9-4B42-89CC-57332CF723F2}" type="slidenum">
              <a:rPr lang="en-US" smtClean="0"/>
              <a:t>‹#›</a:t>
            </a:fld>
            <a:endParaRPr lang="en-US"/>
          </a:p>
        </p:txBody>
      </p:sp>
    </p:spTree>
    <p:extLst>
      <p:ext uri="{BB962C8B-B14F-4D97-AF65-F5344CB8AC3E}">
        <p14:creationId xmlns:p14="http://schemas.microsoft.com/office/powerpoint/2010/main" val="4174296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64EA6DF-0BB0-3743-85FA-2EC3752E626E}" type="datetimeFigureOut">
              <a:rPr lang="en-US" smtClean="0"/>
              <a:t>10/26/15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91B7AC-8EB9-4B42-89CC-57332CF723F2}" type="slidenum">
              <a:rPr lang="en-US" smtClean="0"/>
              <a:t>‹#›</a:t>
            </a:fld>
            <a:endParaRPr lang="en-US"/>
          </a:p>
        </p:txBody>
      </p:sp>
    </p:spTree>
    <p:extLst>
      <p:ext uri="{BB962C8B-B14F-4D97-AF65-F5344CB8AC3E}">
        <p14:creationId xmlns:p14="http://schemas.microsoft.com/office/powerpoint/2010/main" val="15550859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5465"/>
            <a:ext cx="2057400" cy="1950508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915465"/>
            <a:ext cx="6019800" cy="1950508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64EA6DF-0BB0-3743-85FA-2EC3752E626E}" type="datetimeFigureOut">
              <a:rPr lang="en-US" smtClean="0"/>
              <a:t>10/26/15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91B7AC-8EB9-4B42-89CC-57332CF723F2}" type="slidenum">
              <a:rPr lang="en-US" smtClean="0"/>
              <a:t>‹#›</a:t>
            </a:fld>
            <a:endParaRPr lang="en-US"/>
          </a:p>
        </p:txBody>
      </p:sp>
    </p:spTree>
    <p:extLst>
      <p:ext uri="{BB962C8B-B14F-4D97-AF65-F5344CB8AC3E}">
        <p14:creationId xmlns:p14="http://schemas.microsoft.com/office/powerpoint/2010/main" val="3132086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64EA6DF-0BB0-3743-85FA-2EC3752E626E}" type="datetimeFigureOut">
              <a:rPr lang="en-US" smtClean="0"/>
              <a:t>10/26/15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91B7AC-8EB9-4B42-89CC-57332CF723F2}" type="slidenum">
              <a:rPr lang="en-US" smtClean="0"/>
              <a:t>‹#›</a:t>
            </a:fld>
            <a:endParaRPr lang="en-US"/>
          </a:p>
        </p:txBody>
      </p:sp>
    </p:spTree>
    <p:extLst>
      <p:ext uri="{BB962C8B-B14F-4D97-AF65-F5344CB8AC3E}">
        <p14:creationId xmlns:p14="http://schemas.microsoft.com/office/powerpoint/2010/main" val="11699751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14689668"/>
            <a:ext cx="7772400" cy="4540250"/>
          </a:xfrm>
        </p:spPr>
        <p:txBody>
          <a:bodyPr anchor="t"/>
          <a:lstStyle>
            <a:lvl1pPr algn="l">
              <a:defRPr sz="5300" b="1" cap="all"/>
            </a:lvl1pPr>
          </a:lstStyle>
          <a:p>
            <a:r>
              <a:rPr lang="en-US" smtClean="0"/>
              <a:t>Click to edit Master title style</a:t>
            </a:r>
            <a:endParaRPr lang="en-US"/>
          </a:p>
        </p:txBody>
      </p:sp>
      <p:sp>
        <p:nvSpPr>
          <p:cNvPr id="3" name="Text Placeholder 2"/>
          <p:cNvSpPr>
            <a:spLocks noGrp="1"/>
          </p:cNvSpPr>
          <p:nvPr>
            <p:ph type="body" idx="1"/>
          </p:nvPr>
        </p:nvSpPr>
        <p:spPr>
          <a:xfrm>
            <a:off x="722314" y="9689047"/>
            <a:ext cx="7772400" cy="5000623"/>
          </a:xfrm>
        </p:spPr>
        <p:txBody>
          <a:bodyPr anchor="b"/>
          <a:lstStyle>
            <a:lvl1pPr marL="0" indent="0">
              <a:buNone/>
              <a:defRPr sz="2600">
                <a:solidFill>
                  <a:schemeClr val="tx1">
                    <a:tint val="75000"/>
                  </a:schemeClr>
                </a:solidFill>
              </a:defRPr>
            </a:lvl1pPr>
            <a:lvl2pPr marL="600852" indent="0">
              <a:buNone/>
              <a:defRPr sz="2400">
                <a:solidFill>
                  <a:schemeClr val="tx1">
                    <a:tint val="75000"/>
                  </a:schemeClr>
                </a:solidFill>
              </a:defRPr>
            </a:lvl2pPr>
            <a:lvl3pPr marL="1201704" indent="0">
              <a:buNone/>
              <a:defRPr sz="2100">
                <a:solidFill>
                  <a:schemeClr val="tx1">
                    <a:tint val="75000"/>
                  </a:schemeClr>
                </a:solidFill>
              </a:defRPr>
            </a:lvl3pPr>
            <a:lvl4pPr marL="1802557" indent="0">
              <a:buNone/>
              <a:defRPr sz="1800">
                <a:solidFill>
                  <a:schemeClr val="tx1">
                    <a:tint val="75000"/>
                  </a:schemeClr>
                </a:solidFill>
              </a:defRPr>
            </a:lvl4pPr>
            <a:lvl5pPr marL="2403409" indent="0">
              <a:buNone/>
              <a:defRPr sz="1800">
                <a:solidFill>
                  <a:schemeClr val="tx1">
                    <a:tint val="75000"/>
                  </a:schemeClr>
                </a:solidFill>
              </a:defRPr>
            </a:lvl5pPr>
            <a:lvl6pPr marL="3004261" indent="0">
              <a:buNone/>
              <a:defRPr sz="1800">
                <a:solidFill>
                  <a:schemeClr val="tx1">
                    <a:tint val="75000"/>
                  </a:schemeClr>
                </a:solidFill>
              </a:defRPr>
            </a:lvl6pPr>
            <a:lvl7pPr marL="3605113" indent="0">
              <a:buNone/>
              <a:defRPr sz="1800">
                <a:solidFill>
                  <a:schemeClr val="tx1">
                    <a:tint val="75000"/>
                  </a:schemeClr>
                </a:solidFill>
              </a:defRPr>
            </a:lvl7pPr>
            <a:lvl8pPr marL="4205966" indent="0">
              <a:buNone/>
              <a:defRPr sz="1800">
                <a:solidFill>
                  <a:schemeClr val="tx1">
                    <a:tint val="75000"/>
                  </a:schemeClr>
                </a:solidFill>
              </a:defRPr>
            </a:lvl8pPr>
            <a:lvl9pPr marL="4806818" indent="0">
              <a:buNone/>
              <a:defRPr sz="1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64EA6DF-0BB0-3743-85FA-2EC3752E626E}" type="datetimeFigureOut">
              <a:rPr lang="en-US" smtClean="0"/>
              <a:t>10/26/15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91B7AC-8EB9-4B42-89CC-57332CF723F2}" type="slidenum">
              <a:rPr lang="en-US" smtClean="0"/>
              <a:t>‹#›</a:t>
            </a:fld>
            <a:endParaRPr lang="en-US"/>
          </a:p>
        </p:txBody>
      </p:sp>
    </p:spTree>
    <p:extLst>
      <p:ext uri="{BB962C8B-B14F-4D97-AF65-F5344CB8AC3E}">
        <p14:creationId xmlns:p14="http://schemas.microsoft.com/office/powerpoint/2010/main" val="1029937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5334005"/>
            <a:ext cx="4038600" cy="15086543"/>
          </a:xfrm>
        </p:spPr>
        <p:txBody>
          <a:bodyPr/>
          <a:lstStyle>
            <a:lvl1pPr>
              <a:defRPr sz="3700"/>
            </a:lvl1pPr>
            <a:lvl2pPr>
              <a:defRPr sz="3200"/>
            </a:lvl2pPr>
            <a:lvl3pPr>
              <a:defRPr sz="26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5334005"/>
            <a:ext cx="4038600" cy="15086543"/>
          </a:xfrm>
        </p:spPr>
        <p:txBody>
          <a:bodyPr/>
          <a:lstStyle>
            <a:lvl1pPr>
              <a:defRPr sz="3700"/>
            </a:lvl1pPr>
            <a:lvl2pPr>
              <a:defRPr sz="3200"/>
            </a:lvl2pPr>
            <a:lvl3pPr>
              <a:defRPr sz="26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64EA6DF-0BB0-3743-85FA-2EC3752E626E}" type="datetimeFigureOut">
              <a:rPr lang="en-US" smtClean="0"/>
              <a:t>10/26/15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91B7AC-8EB9-4B42-89CC-57332CF723F2}" type="slidenum">
              <a:rPr lang="en-US" smtClean="0"/>
              <a:t>‹#›</a:t>
            </a:fld>
            <a:endParaRPr lang="en-US"/>
          </a:p>
        </p:txBody>
      </p:sp>
    </p:spTree>
    <p:extLst>
      <p:ext uri="{BB962C8B-B14F-4D97-AF65-F5344CB8AC3E}">
        <p14:creationId xmlns:p14="http://schemas.microsoft.com/office/powerpoint/2010/main" val="5836890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1" y="5117042"/>
            <a:ext cx="4040188" cy="2132540"/>
          </a:xfrm>
        </p:spPr>
        <p:txBody>
          <a:bodyPr anchor="b"/>
          <a:lstStyle>
            <a:lvl1pPr marL="0" indent="0">
              <a:buNone/>
              <a:defRPr sz="3200" b="1"/>
            </a:lvl1pPr>
            <a:lvl2pPr marL="600852" indent="0">
              <a:buNone/>
              <a:defRPr sz="2600" b="1"/>
            </a:lvl2pPr>
            <a:lvl3pPr marL="1201704" indent="0">
              <a:buNone/>
              <a:defRPr sz="2400" b="1"/>
            </a:lvl3pPr>
            <a:lvl4pPr marL="1802557" indent="0">
              <a:buNone/>
              <a:defRPr sz="2100" b="1"/>
            </a:lvl4pPr>
            <a:lvl5pPr marL="2403409" indent="0">
              <a:buNone/>
              <a:defRPr sz="2100" b="1"/>
            </a:lvl5pPr>
            <a:lvl6pPr marL="3004261" indent="0">
              <a:buNone/>
              <a:defRPr sz="2100" b="1"/>
            </a:lvl6pPr>
            <a:lvl7pPr marL="3605113" indent="0">
              <a:buNone/>
              <a:defRPr sz="2100" b="1"/>
            </a:lvl7pPr>
            <a:lvl8pPr marL="4205966" indent="0">
              <a:buNone/>
              <a:defRPr sz="2100" b="1"/>
            </a:lvl8pPr>
            <a:lvl9pPr marL="4806818" indent="0">
              <a:buNone/>
              <a:defRPr sz="2100" b="1"/>
            </a:lvl9pPr>
          </a:lstStyle>
          <a:p>
            <a:pPr lvl="0"/>
            <a:r>
              <a:rPr lang="en-US" smtClean="0"/>
              <a:t>Click to edit Master text styles</a:t>
            </a:r>
          </a:p>
        </p:txBody>
      </p:sp>
      <p:sp>
        <p:nvSpPr>
          <p:cNvPr id="4" name="Content Placeholder 3"/>
          <p:cNvSpPr>
            <a:spLocks noGrp="1"/>
          </p:cNvSpPr>
          <p:nvPr>
            <p:ph sz="half" idx="2"/>
          </p:nvPr>
        </p:nvSpPr>
        <p:spPr>
          <a:xfrm>
            <a:off x="457201" y="7249583"/>
            <a:ext cx="4040188" cy="13170960"/>
          </a:xfrm>
        </p:spPr>
        <p:txBody>
          <a:bodyPr/>
          <a:lstStyle>
            <a:lvl1pPr>
              <a:defRPr sz="32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9" y="5117042"/>
            <a:ext cx="4041775" cy="2132540"/>
          </a:xfrm>
        </p:spPr>
        <p:txBody>
          <a:bodyPr anchor="b"/>
          <a:lstStyle>
            <a:lvl1pPr marL="0" indent="0">
              <a:buNone/>
              <a:defRPr sz="3200" b="1"/>
            </a:lvl1pPr>
            <a:lvl2pPr marL="600852" indent="0">
              <a:buNone/>
              <a:defRPr sz="2600" b="1"/>
            </a:lvl2pPr>
            <a:lvl3pPr marL="1201704" indent="0">
              <a:buNone/>
              <a:defRPr sz="2400" b="1"/>
            </a:lvl3pPr>
            <a:lvl4pPr marL="1802557" indent="0">
              <a:buNone/>
              <a:defRPr sz="2100" b="1"/>
            </a:lvl4pPr>
            <a:lvl5pPr marL="2403409" indent="0">
              <a:buNone/>
              <a:defRPr sz="2100" b="1"/>
            </a:lvl5pPr>
            <a:lvl6pPr marL="3004261" indent="0">
              <a:buNone/>
              <a:defRPr sz="2100" b="1"/>
            </a:lvl6pPr>
            <a:lvl7pPr marL="3605113" indent="0">
              <a:buNone/>
              <a:defRPr sz="2100" b="1"/>
            </a:lvl7pPr>
            <a:lvl8pPr marL="4205966" indent="0">
              <a:buNone/>
              <a:defRPr sz="2100" b="1"/>
            </a:lvl8pPr>
            <a:lvl9pPr marL="4806818" indent="0">
              <a:buNone/>
              <a:defRPr sz="2100" b="1"/>
            </a:lvl9pPr>
          </a:lstStyle>
          <a:p>
            <a:pPr lvl="0"/>
            <a:r>
              <a:rPr lang="en-US" smtClean="0"/>
              <a:t>Click to edit Master text styles</a:t>
            </a:r>
          </a:p>
        </p:txBody>
      </p:sp>
      <p:sp>
        <p:nvSpPr>
          <p:cNvPr id="6" name="Content Placeholder 5"/>
          <p:cNvSpPr>
            <a:spLocks noGrp="1"/>
          </p:cNvSpPr>
          <p:nvPr>
            <p:ph sz="quarter" idx="4"/>
          </p:nvPr>
        </p:nvSpPr>
        <p:spPr>
          <a:xfrm>
            <a:off x="4645029" y="7249583"/>
            <a:ext cx="4041775" cy="13170960"/>
          </a:xfrm>
        </p:spPr>
        <p:txBody>
          <a:bodyPr/>
          <a:lstStyle>
            <a:lvl1pPr>
              <a:defRPr sz="3200"/>
            </a:lvl1pPr>
            <a:lvl2pPr>
              <a:defRPr sz="26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64EA6DF-0BB0-3743-85FA-2EC3752E626E}" type="datetimeFigureOut">
              <a:rPr lang="en-US" smtClean="0"/>
              <a:t>10/26/15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91B7AC-8EB9-4B42-89CC-57332CF723F2}" type="slidenum">
              <a:rPr lang="en-US" smtClean="0"/>
              <a:t>‹#›</a:t>
            </a:fld>
            <a:endParaRPr lang="en-US"/>
          </a:p>
        </p:txBody>
      </p:sp>
    </p:spTree>
    <p:extLst>
      <p:ext uri="{BB962C8B-B14F-4D97-AF65-F5344CB8AC3E}">
        <p14:creationId xmlns:p14="http://schemas.microsoft.com/office/powerpoint/2010/main" val="3361115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64EA6DF-0BB0-3743-85FA-2EC3752E626E}" type="datetimeFigureOut">
              <a:rPr lang="en-US" smtClean="0"/>
              <a:t>10/26/15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A91B7AC-8EB9-4B42-89CC-57332CF723F2}" type="slidenum">
              <a:rPr lang="en-US" smtClean="0"/>
              <a:t>‹#›</a:t>
            </a:fld>
            <a:endParaRPr lang="en-US"/>
          </a:p>
        </p:txBody>
      </p:sp>
    </p:spTree>
    <p:extLst>
      <p:ext uri="{BB962C8B-B14F-4D97-AF65-F5344CB8AC3E}">
        <p14:creationId xmlns:p14="http://schemas.microsoft.com/office/powerpoint/2010/main" val="744860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4EA6DF-0BB0-3743-85FA-2EC3752E626E}" type="datetimeFigureOut">
              <a:rPr lang="en-US" smtClean="0"/>
              <a:t>10/26/15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A91B7AC-8EB9-4B42-89CC-57332CF723F2}" type="slidenum">
              <a:rPr lang="en-US" smtClean="0"/>
              <a:t>‹#›</a:t>
            </a:fld>
            <a:endParaRPr lang="en-US"/>
          </a:p>
        </p:txBody>
      </p:sp>
    </p:spTree>
    <p:extLst>
      <p:ext uri="{BB962C8B-B14F-4D97-AF65-F5344CB8AC3E}">
        <p14:creationId xmlns:p14="http://schemas.microsoft.com/office/powerpoint/2010/main" val="2466028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910168"/>
            <a:ext cx="3008314" cy="3873500"/>
          </a:xfrm>
        </p:spPr>
        <p:txBody>
          <a:bodyPr anchor="b"/>
          <a:lstStyle>
            <a:lvl1pPr algn="l">
              <a:defRPr sz="2600" b="1"/>
            </a:lvl1pPr>
          </a:lstStyle>
          <a:p>
            <a:r>
              <a:rPr lang="en-US" smtClean="0"/>
              <a:t>Click to edit Master title style</a:t>
            </a:r>
            <a:endParaRPr lang="en-US"/>
          </a:p>
        </p:txBody>
      </p:sp>
      <p:sp>
        <p:nvSpPr>
          <p:cNvPr id="3" name="Content Placeholder 2"/>
          <p:cNvSpPr>
            <a:spLocks noGrp="1"/>
          </p:cNvSpPr>
          <p:nvPr>
            <p:ph idx="1"/>
          </p:nvPr>
        </p:nvSpPr>
        <p:spPr>
          <a:xfrm>
            <a:off x="3575054" y="910173"/>
            <a:ext cx="5111751" cy="19510378"/>
          </a:xfrm>
        </p:spPr>
        <p:txBody>
          <a:bodyPr/>
          <a:lstStyle>
            <a:lvl1pPr>
              <a:defRPr sz="4200"/>
            </a:lvl1pPr>
            <a:lvl2pPr>
              <a:defRPr sz="3700"/>
            </a:lvl2pPr>
            <a:lvl3pPr>
              <a:defRPr sz="32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4783673"/>
            <a:ext cx="3008314" cy="15636878"/>
          </a:xfrm>
        </p:spPr>
        <p:txBody>
          <a:bodyPr/>
          <a:lstStyle>
            <a:lvl1pPr marL="0" indent="0">
              <a:buNone/>
              <a:defRPr sz="1800"/>
            </a:lvl1pPr>
            <a:lvl2pPr marL="600852" indent="0">
              <a:buNone/>
              <a:defRPr sz="1600"/>
            </a:lvl2pPr>
            <a:lvl3pPr marL="1201704" indent="0">
              <a:buNone/>
              <a:defRPr sz="1300"/>
            </a:lvl3pPr>
            <a:lvl4pPr marL="1802557" indent="0">
              <a:buNone/>
              <a:defRPr sz="1200"/>
            </a:lvl4pPr>
            <a:lvl5pPr marL="2403409" indent="0">
              <a:buNone/>
              <a:defRPr sz="1200"/>
            </a:lvl5pPr>
            <a:lvl6pPr marL="3004261" indent="0">
              <a:buNone/>
              <a:defRPr sz="1200"/>
            </a:lvl6pPr>
            <a:lvl7pPr marL="3605113" indent="0">
              <a:buNone/>
              <a:defRPr sz="1200"/>
            </a:lvl7pPr>
            <a:lvl8pPr marL="4205966" indent="0">
              <a:buNone/>
              <a:defRPr sz="1200"/>
            </a:lvl8pPr>
            <a:lvl9pPr marL="480681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64EA6DF-0BB0-3743-85FA-2EC3752E626E}" type="datetimeFigureOut">
              <a:rPr lang="en-US" smtClean="0"/>
              <a:t>10/26/15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91B7AC-8EB9-4B42-89CC-57332CF723F2}" type="slidenum">
              <a:rPr lang="en-US" smtClean="0"/>
              <a:t>‹#›</a:t>
            </a:fld>
            <a:endParaRPr lang="en-US"/>
          </a:p>
        </p:txBody>
      </p:sp>
    </p:spTree>
    <p:extLst>
      <p:ext uri="{BB962C8B-B14F-4D97-AF65-F5344CB8AC3E}">
        <p14:creationId xmlns:p14="http://schemas.microsoft.com/office/powerpoint/2010/main" val="23252251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16002004"/>
            <a:ext cx="5486400" cy="1889128"/>
          </a:xfrm>
        </p:spPr>
        <p:txBody>
          <a:bodyPr anchor="b"/>
          <a:lstStyle>
            <a:lvl1pPr algn="l">
              <a:defRPr sz="2600" b="1"/>
            </a:lvl1pPr>
          </a:lstStyle>
          <a:p>
            <a:r>
              <a:rPr lang="en-US" smtClean="0"/>
              <a:t>Click to edit Master title style</a:t>
            </a:r>
            <a:endParaRPr lang="en-US"/>
          </a:p>
        </p:txBody>
      </p:sp>
      <p:sp>
        <p:nvSpPr>
          <p:cNvPr id="3" name="Picture Placeholder 2"/>
          <p:cNvSpPr>
            <a:spLocks noGrp="1"/>
          </p:cNvSpPr>
          <p:nvPr>
            <p:ph type="pic" idx="1"/>
          </p:nvPr>
        </p:nvSpPr>
        <p:spPr>
          <a:xfrm>
            <a:off x="1792288" y="2042583"/>
            <a:ext cx="5486400" cy="13716000"/>
          </a:xfrm>
        </p:spPr>
        <p:txBody>
          <a:bodyPr/>
          <a:lstStyle>
            <a:lvl1pPr marL="0" indent="0">
              <a:buNone/>
              <a:defRPr sz="4200"/>
            </a:lvl1pPr>
            <a:lvl2pPr marL="600852" indent="0">
              <a:buNone/>
              <a:defRPr sz="3700"/>
            </a:lvl2pPr>
            <a:lvl3pPr marL="1201704" indent="0">
              <a:buNone/>
              <a:defRPr sz="3200"/>
            </a:lvl3pPr>
            <a:lvl4pPr marL="1802557" indent="0">
              <a:buNone/>
              <a:defRPr sz="2600"/>
            </a:lvl4pPr>
            <a:lvl5pPr marL="2403409" indent="0">
              <a:buNone/>
              <a:defRPr sz="2600"/>
            </a:lvl5pPr>
            <a:lvl6pPr marL="3004261" indent="0">
              <a:buNone/>
              <a:defRPr sz="2600"/>
            </a:lvl6pPr>
            <a:lvl7pPr marL="3605113" indent="0">
              <a:buNone/>
              <a:defRPr sz="2600"/>
            </a:lvl7pPr>
            <a:lvl8pPr marL="4205966" indent="0">
              <a:buNone/>
              <a:defRPr sz="2600"/>
            </a:lvl8pPr>
            <a:lvl9pPr marL="4806818" indent="0">
              <a:buNone/>
              <a:defRPr sz="2600"/>
            </a:lvl9pPr>
          </a:lstStyle>
          <a:p>
            <a:endParaRPr lang="en-US"/>
          </a:p>
        </p:txBody>
      </p:sp>
      <p:sp>
        <p:nvSpPr>
          <p:cNvPr id="4" name="Text Placeholder 3"/>
          <p:cNvSpPr>
            <a:spLocks noGrp="1"/>
          </p:cNvSpPr>
          <p:nvPr>
            <p:ph type="body" sz="half" idx="2"/>
          </p:nvPr>
        </p:nvSpPr>
        <p:spPr>
          <a:xfrm>
            <a:off x="1792288" y="17891130"/>
            <a:ext cx="5486400" cy="2682873"/>
          </a:xfrm>
        </p:spPr>
        <p:txBody>
          <a:bodyPr/>
          <a:lstStyle>
            <a:lvl1pPr marL="0" indent="0">
              <a:buNone/>
              <a:defRPr sz="1800"/>
            </a:lvl1pPr>
            <a:lvl2pPr marL="600852" indent="0">
              <a:buNone/>
              <a:defRPr sz="1600"/>
            </a:lvl2pPr>
            <a:lvl3pPr marL="1201704" indent="0">
              <a:buNone/>
              <a:defRPr sz="1300"/>
            </a:lvl3pPr>
            <a:lvl4pPr marL="1802557" indent="0">
              <a:buNone/>
              <a:defRPr sz="1200"/>
            </a:lvl4pPr>
            <a:lvl5pPr marL="2403409" indent="0">
              <a:buNone/>
              <a:defRPr sz="1200"/>
            </a:lvl5pPr>
            <a:lvl6pPr marL="3004261" indent="0">
              <a:buNone/>
              <a:defRPr sz="1200"/>
            </a:lvl6pPr>
            <a:lvl7pPr marL="3605113" indent="0">
              <a:buNone/>
              <a:defRPr sz="1200"/>
            </a:lvl7pPr>
            <a:lvl8pPr marL="4205966" indent="0">
              <a:buNone/>
              <a:defRPr sz="1200"/>
            </a:lvl8pPr>
            <a:lvl9pPr marL="480681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64EA6DF-0BB0-3743-85FA-2EC3752E626E}" type="datetimeFigureOut">
              <a:rPr lang="en-US" smtClean="0"/>
              <a:t>10/26/15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91B7AC-8EB9-4B42-89CC-57332CF723F2}" type="slidenum">
              <a:rPr lang="en-US" smtClean="0"/>
              <a:t>‹#›</a:t>
            </a:fld>
            <a:endParaRPr lang="en-US"/>
          </a:p>
        </p:txBody>
      </p:sp>
    </p:spTree>
    <p:extLst>
      <p:ext uri="{BB962C8B-B14F-4D97-AF65-F5344CB8AC3E}">
        <p14:creationId xmlns:p14="http://schemas.microsoft.com/office/powerpoint/2010/main" val="267765184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915460"/>
            <a:ext cx="8229600" cy="3810000"/>
          </a:xfrm>
          <a:prstGeom prst="rect">
            <a:avLst/>
          </a:prstGeom>
        </p:spPr>
        <p:txBody>
          <a:bodyPr vert="horz" lIns="120170" tIns="60085" rIns="120170" bIns="60085"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5334005"/>
            <a:ext cx="8229600" cy="15086543"/>
          </a:xfrm>
          <a:prstGeom prst="rect">
            <a:avLst/>
          </a:prstGeom>
        </p:spPr>
        <p:txBody>
          <a:bodyPr vert="horz" lIns="120170" tIns="60085" rIns="120170" bIns="60085"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21187837"/>
            <a:ext cx="2133600" cy="1217083"/>
          </a:xfrm>
          <a:prstGeom prst="rect">
            <a:avLst/>
          </a:prstGeom>
        </p:spPr>
        <p:txBody>
          <a:bodyPr vert="horz" lIns="120170" tIns="60085" rIns="120170" bIns="60085" rtlCol="0" anchor="ctr"/>
          <a:lstStyle>
            <a:lvl1pPr algn="l">
              <a:defRPr sz="1600">
                <a:solidFill>
                  <a:schemeClr val="tx1">
                    <a:tint val="75000"/>
                  </a:schemeClr>
                </a:solidFill>
              </a:defRPr>
            </a:lvl1pPr>
          </a:lstStyle>
          <a:p>
            <a:fld id="{D64EA6DF-0BB0-3743-85FA-2EC3752E626E}" type="datetimeFigureOut">
              <a:rPr lang="en-US" smtClean="0"/>
              <a:t>10/26/15</a:t>
            </a:fld>
            <a:endParaRPr lang="en-US"/>
          </a:p>
        </p:txBody>
      </p:sp>
      <p:sp>
        <p:nvSpPr>
          <p:cNvPr id="5" name="Footer Placeholder 4"/>
          <p:cNvSpPr>
            <a:spLocks noGrp="1"/>
          </p:cNvSpPr>
          <p:nvPr>
            <p:ph type="ftr" sz="quarter" idx="3"/>
          </p:nvPr>
        </p:nvSpPr>
        <p:spPr>
          <a:xfrm>
            <a:off x="3124200" y="21187837"/>
            <a:ext cx="2895600" cy="1217083"/>
          </a:xfrm>
          <a:prstGeom prst="rect">
            <a:avLst/>
          </a:prstGeom>
        </p:spPr>
        <p:txBody>
          <a:bodyPr vert="horz" lIns="120170" tIns="60085" rIns="120170" bIns="60085"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21187837"/>
            <a:ext cx="2133600" cy="1217083"/>
          </a:xfrm>
          <a:prstGeom prst="rect">
            <a:avLst/>
          </a:prstGeom>
        </p:spPr>
        <p:txBody>
          <a:bodyPr vert="horz" lIns="120170" tIns="60085" rIns="120170" bIns="60085" rtlCol="0" anchor="ctr"/>
          <a:lstStyle>
            <a:lvl1pPr algn="r">
              <a:defRPr sz="1600">
                <a:solidFill>
                  <a:schemeClr val="tx1">
                    <a:tint val="75000"/>
                  </a:schemeClr>
                </a:solidFill>
              </a:defRPr>
            </a:lvl1pPr>
          </a:lstStyle>
          <a:p>
            <a:fld id="{4A91B7AC-8EB9-4B42-89CC-57332CF723F2}" type="slidenum">
              <a:rPr lang="en-US" smtClean="0"/>
              <a:t>‹#›</a:t>
            </a:fld>
            <a:endParaRPr lang="en-US"/>
          </a:p>
        </p:txBody>
      </p:sp>
    </p:spTree>
    <p:extLst>
      <p:ext uri="{BB962C8B-B14F-4D97-AF65-F5344CB8AC3E}">
        <p14:creationId xmlns:p14="http://schemas.microsoft.com/office/powerpoint/2010/main" val="2603458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600852" rtl="0" eaLnBrk="1" latinLnBrk="0" hangingPunct="1">
        <a:spcBef>
          <a:spcPct val="0"/>
        </a:spcBef>
        <a:buNone/>
        <a:defRPr sz="5800" kern="1200">
          <a:solidFill>
            <a:schemeClr val="tx1"/>
          </a:solidFill>
          <a:latin typeface="+mj-lt"/>
          <a:ea typeface="+mj-ea"/>
          <a:cs typeface="+mj-cs"/>
        </a:defRPr>
      </a:lvl1pPr>
    </p:titleStyle>
    <p:bodyStyle>
      <a:lvl1pPr marL="450639" indent="-450639" algn="l" defTabSz="600852" rtl="0" eaLnBrk="1" latinLnBrk="0" hangingPunct="1">
        <a:spcBef>
          <a:spcPct val="20000"/>
        </a:spcBef>
        <a:buFont typeface="Arial"/>
        <a:buChar char="•"/>
        <a:defRPr sz="4200" kern="1200">
          <a:solidFill>
            <a:schemeClr val="tx1"/>
          </a:solidFill>
          <a:latin typeface="+mn-lt"/>
          <a:ea typeface="+mn-ea"/>
          <a:cs typeface="+mn-cs"/>
        </a:defRPr>
      </a:lvl1pPr>
      <a:lvl2pPr marL="976385" indent="-375533" algn="l" defTabSz="600852" rtl="0" eaLnBrk="1" latinLnBrk="0" hangingPunct="1">
        <a:spcBef>
          <a:spcPct val="20000"/>
        </a:spcBef>
        <a:buFont typeface="Arial"/>
        <a:buChar char="–"/>
        <a:defRPr sz="3700" kern="1200">
          <a:solidFill>
            <a:schemeClr val="tx1"/>
          </a:solidFill>
          <a:latin typeface="+mn-lt"/>
          <a:ea typeface="+mn-ea"/>
          <a:cs typeface="+mn-cs"/>
        </a:defRPr>
      </a:lvl2pPr>
      <a:lvl3pPr marL="1502131" indent="-300426" algn="l" defTabSz="600852" rtl="0" eaLnBrk="1" latinLnBrk="0" hangingPunct="1">
        <a:spcBef>
          <a:spcPct val="20000"/>
        </a:spcBef>
        <a:buFont typeface="Arial"/>
        <a:buChar char="•"/>
        <a:defRPr sz="3200" kern="1200">
          <a:solidFill>
            <a:schemeClr val="tx1"/>
          </a:solidFill>
          <a:latin typeface="+mn-lt"/>
          <a:ea typeface="+mn-ea"/>
          <a:cs typeface="+mn-cs"/>
        </a:defRPr>
      </a:lvl3pPr>
      <a:lvl4pPr marL="2102983" indent="-300426" algn="l" defTabSz="600852" rtl="0" eaLnBrk="1" latinLnBrk="0" hangingPunct="1">
        <a:spcBef>
          <a:spcPct val="20000"/>
        </a:spcBef>
        <a:buFont typeface="Arial"/>
        <a:buChar char="–"/>
        <a:defRPr sz="2600" kern="1200">
          <a:solidFill>
            <a:schemeClr val="tx1"/>
          </a:solidFill>
          <a:latin typeface="+mn-lt"/>
          <a:ea typeface="+mn-ea"/>
          <a:cs typeface="+mn-cs"/>
        </a:defRPr>
      </a:lvl4pPr>
      <a:lvl5pPr marL="2703835" indent="-300426" algn="l" defTabSz="600852" rtl="0" eaLnBrk="1" latinLnBrk="0" hangingPunct="1">
        <a:spcBef>
          <a:spcPct val="20000"/>
        </a:spcBef>
        <a:buFont typeface="Arial"/>
        <a:buChar char="»"/>
        <a:defRPr sz="2600" kern="1200">
          <a:solidFill>
            <a:schemeClr val="tx1"/>
          </a:solidFill>
          <a:latin typeface="+mn-lt"/>
          <a:ea typeface="+mn-ea"/>
          <a:cs typeface="+mn-cs"/>
        </a:defRPr>
      </a:lvl5pPr>
      <a:lvl6pPr marL="3304687" indent="-300426" algn="l" defTabSz="600852" rtl="0" eaLnBrk="1" latinLnBrk="0" hangingPunct="1">
        <a:spcBef>
          <a:spcPct val="20000"/>
        </a:spcBef>
        <a:buFont typeface="Arial"/>
        <a:buChar char="•"/>
        <a:defRPr sz="2600" kern="1200">
          <a:solidFill>
            <a:schemeClr val="tx1"/>
          </a:solidFill>
          <a:latin typeface="+mn-lt"/>
          <a:ea typeface="+mn-ea"/>
          <a:cs typeface="+mn-cs"/>
        </a:defRPr>
      </a:lvl6pPr>
      <a:lvl7pPr marL="3905540" indent="-300426" algn="l" defTabSz="600852" rtl="0" eaLnBrk="1" latinLnBrk="0" hangingPunct="1">
        <a:spcBef>
          <a:spcPct val="20000"/>
        </a:spcBef>
        <a:buFont typeface="Arial"/>
        <a:buChar char="•"/>
        <a:defRPr sz="2600" kern="1200">
          <a:solidFill>
            <a:schemeClr val="tx1"/>
          </a:solidFill>
          <a:latin typeface="+mn-lt"/>
          <a:ea typeface="+mn-ea"/>
          <a:cs typeface="+mn-cs"/>
        </a:defRPr>
      </a:lvl7pPr>
      <a:lvl8pPr marL="4506392" indent="-300426" algn="l" defTabSz="600852" rtl="0" eaLnBrk="1" latinLnBrk="0" hangingPunct="1">
        <a:spcBef>
          <a:spcPct val="20000"/>
        </a:spcBef>
        <a:buFont typeface="Arial"/>
        <a:buChar char="•"/>
        <a:defRPr sz="2600" kern="1200">
          <a:solidFill>
            <a:schemeClr val="tx1"/>
          </a:solidFill>
          <a:latin typeface="+mn-lt"/>
          <a:ea typeface="+mn-ea"/>
          <a:cs typeface="+mn-cs"/>
        </a:defRPr>
      </a:lvl8pPr>
      <a:lvl9pPr marL="5107244" indent="-300426" algn="l" defTabSz="600852" rtl="0" eaLnBrk="1" latinLnBrk="0" hangingPunct="1">
        <a:spcBef>
          <a:spcPct val="20000"/>
        </a:spcBef>
        <a:buFont typeface="Arial"/>
        <a:buChar char="•"/>
        <a:defRPr sz="2600" kern="1200">
          <a:solidFill>
            <a:schemeClr val="tx1"/>
          </a:solidFill>
          <a:latin typeface="+mn-lt"/>
          <a:ea typeface="+mn-ea"/>
          <a:cs typeface="+mn-cs"/>
        </a:defRPr>
      </a:lvl9pPr>
    </p:bodyStyle>
    <p:otherStyle>
      <a:defPPr>
        <a:defRPr lang="en-US"/>
      </a:defPPr>
      <a:lvl1pPr marL="0" algn="l" defTabSz="600852" rtl="0" eaLnBrk="1" latinLnBrk="0" hangingPunct="1">
        <a:defRPr sz="2400" kern="1200">
          <a:solidFill>
            <a:schemeClr val="tx1"/>
          </a:solidFill>
          <a:latin typeface="+mn-lt"/>
          <a:ea typeface="+mn-ea"/>
          <a:cs typeface="+mn-cs"/>
        </a:defRPr>
      </a:lvl1pPr>
      <a:lvl2pPr marL="600852" algn="l" defTabSz="600852" rtl="0" eaLnBrk="1" latinLnBrk="0" hangingPunct="1">
        <a:defRPr sz="2400" kern="1200">
          <a:solidFill>
            <a:schemeClr val="tx1"/>
          </a:solidFill>
          <a:latin typeface="+mn-lt"/>
          <a:ea typeface="+mn-ea"/>
          <a:cs typeface="+mn-cs"/>
        </a:defRPr>
      </a:lvl2pPr>
      <a:lvl3pPr marL="1201704" algn="l" defTabSz="600852" rtl="0" eaLnBrk="1" latinLnBrk="0" hangingPunct="1">
        <a:defRPr sz="2400" kern="1200">
          <a:solidFill>
            <a:schemeClr val="tx1"/>
          </a:solidFill>
          <a:latin typeface="+mn-lt"/>
          <a:ea typeface="+mn-ea"/>
          <a:cs typeface="+mn-cs"/>
        </a:defRPr>
      </a:lvl3pPr>
      <a:lvl4pPr marL="1802557" algn="l" defTabSz="600852" rtl="0" eaLnBrk="1" latinLnBrk="0" hangingPunct="1">
        <a:defRPr sz="2400" kern="1200">
          <a:solidFill>
            <a:schemeClr val="tx1"/>
          </a:solidFill>
          <a:latin typeface="+mn-lt"/>
          <a:ea typeface="+mn-ea"/>
          <a:cs typeface="+mn-cs"/>
        </a:defRPr>
      </a:lvl4pPr>
      <a:lvl5pPr marL="2403409" algn="l" defTabSz="600852" rtl="0" eaLnBrk="1" latinLnBrk="0" hangingPunct="1">
        <a:defRPr sz="2400" kern="1200">
          <a:solidFill>
            <a:schemeClr val="tx1"/>
          </a:solidFill>
          <a:latin typeface="+mn-lt"/>
          <a:ea typeface="+mn-ea"/>
          <a:cs typeface="+mn-cs"/>
        </a:defRPr>
      </a:lvl5pPr>
      <a:lvl6pPr marL="3004261" algn="l" defTabSz="600852" rtl="0" eaLnBrk="1" latinLnBrk="0" hangingPunct="1">
        <a:defRPr sz="2400" kern="1200">
          <a:solidFill>
            <a:schemeClr val="tx1"/>
          </a:solidFill>
          <a:latin typeface="+mn-lt"/>
          <a:ea typeface="+mn-ea"/>
          <a:cs typeface="+mn-cs"/>
        </a:defRPr>
      </a:lvl6pPr>
      <a:lvl7pPr marL="3605113" algn="l" defTabSz="600852" rtl="0" eaLnBrk="1" latinLnBrk="0" hangingPunct="1">
        <a:defRPr sz="2400" kern="1200">
          <a:solidFill>
            <a:schemeClr val="tx1"/>
          </a:solidFill>
          <a:latin typeface="+mn-lt"/>
          <a:ea typeface="+mn-ea"/>
          <a:cs typeface="+mn-cs"/>
        </a:defRPr>
      </a:lvl7pPr>
      <a:lvl8pPr marL="4205966" algn="l" defTabSz="600852" rtl="0" eaLnBrk="1" latinLnBrk="0" hangingPunct="1">
        <a:defRPr sz="2400" kern="1200">
          <a:solidFill>
            <a:schemeClr val="tx1"/>
          </a:solidFill>
          <a:latin typeface="+mn-lt"/>
          <a:ea typeface="+mn-ea"/>
          <a:cs typeface="+mn-cs"/>
        </a:defRPr>
      </a:lvl8pPr>
      <a:lvl9pPr marL="4806818" algn="l" defTabSz="600852"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42" descr="d24eb3_a1b8dc33b1a34d86bba7d937bf9af3c2.jpg_srz_p_598_401_75_22_0.50_1.20_0.jpg"/>
          <p:cNvPicPr>
            <a:picLocks noChangeAspect="1"/>
          </p:cNvPicPr>
          <p:nvPr/>
        </p:nvPicPr>
        <p:blipFill rotWithShape="1">
          <a:blip r:embed="rId2">
            <a:extLst>
              <a:ext uri="{28A0092B-C50C-407E-A947-70E740481C1C}">
                <a14:useLocalDpi xmlns:a14="http://schemas.microsoft.com/office/drawing/2010/main" val="0"/>
              </a:ext>
            </a:extLst>
          </a:blip>
          <a:srcRect l="8482" r="22281"/>
          <a:stretch/>
        </p:blipFill>
        <p:spPr>
          <a:xfrm>
            <a:off x="4524673" y="7252367"/>
            <a:ext cx="3536852" cy="3425476"/>
          </a:xfrm>
          <a:prstGeom prst="rect">
            <a:avLst/>
          </a:prstGeom>
        </p:spPr>
      </p:pic>
      <p:pic>
        <p:nvPicPr>
          <p:cNvPr id="40" name="Picture 39" descr="Screen Shot 2015-01-24 at 3.36.36 PM.png"/>
          <p:cNvPicPr>
            <a:picLocks noChangeAspect="1"/>
          </p:cNvPicPr>
          <p:nvPr/>
        </p:nvPicPr>
        <p:blipFill rotWithShape="1">
          <a:blip r:embed="rId3">
            <a:extLst>
              <a:ext uri="{28A0092B-C50C-407E-A947-70E740481C1C}">
                <a14:useLocalDpi xmlns:a14="http://schemas.microsoft.com/office/drawing/2010/main" val="0"/>
              </a:ext>
            </a:extLst>
          </a:blip>
          <a:srcRect r="29839" b="13304"/>
          <a:stretch/>
        </p:blipFill>
        <p:spPr>
          <a:xfrm>
            <a:off x="1036961" y="7252367"/>
            <a:ext cx="3457360" cy="3425476"/>
          </a:xfrm>
          <a:prstGeom prst="rect">
            <a:avLst/>
          </a:prstGeom>
        </p:spPr>
      </p:pic>
      <p:sp>
        <p:nvSpPr>
          <p:cNvPr id="7" name="TextBox 6"/>
          <p:cNvSpPr txBox="1"/>
          <p:nvPr/>
        </p:nvSpPr>
        <p:spPr>
          <a:xfrm>
            <a:off x="663835" y="1608948"/>
            <a:ext cx="3471316" cy="1059293"/>
          </a:xfrm>
          <a:prstGeom prst="rect">
            <a:avLst/>
          </a:prstGeom>
          <a:noFill/>
        </p:spPr>
        <p:txBody>
          <a:bodyPr wrap="none" lIns="120170" tIns="60085" rIns="120170" bIns="60085" rtlCol="0">
            <a:spAutoFit/>
          </a:bodyPr>
          <a:lstStyle/>
          <a:p>
            <a:pPr>
              <a:lnSpc>
                <a:spcPts val="1314"/>
              </a:lnSpc>
            </a:pPr>
            <a:r>
              <a:rPr lang="en-US" sz="4400" b="1" dirty="0">
                <a:solidFill>
                  <a:srgbClr val="BFBDBD"/>
                </a:solidFill>
                <a:latin typeface="Avenir Heavy"/>
                <a:cs typeface="Avenir Heavy"/>
              </a:rPr>
              <a:t>Jenny Wang</a:t>
            </a:r>
          </a:p>
          <a:p>
            <a:pPr>
              <a:lnSpc>
                <a:spcPct val="50000"/>
              </a:lnSpc>
            </a:pPr>
            <a:endParaRPr lang="en-US" sz="2000" dirty="0">
              <a:solidFill>
                <a:schemeClr val="bg1">
                  <a:lumMod val="65000"/>
                </a:schemeClr>
              </a:solidFill>
              <a:latin typeface="Avenir Light"/>
              <a:cs typeface="Avenir Light"/>
            </a:endParaRPr>
          </a:p>
          <a:p>
            <a:r>
              <a:rPr lang="en-US" sz="2000" dirty="0" smtClean="0">
                <a:solidFill>
                  <a:schemeClr val="bg1">
                    <a:lumMod val="65000"/>
                  </a:schemeClr>
                </a:solidFill>
                <a:latin typeface="Avenir Light"/>
                <a:cs typeface="Avenir Light"/>
              </a:rPr>
              <a:t> Human-Centered</a:t>
            </a:r>
          </a:p>
          <a:p>
            <a:r>
              <a:rPr lang="en-US" sz="2000" dirty="0" smtClean="0">
                <a:solidFill>
                  <a:schemeClr val="bg1">
                    <a:lumMod val="65000"/>
                  </a:schemeClr>
                </a:solidFill>
                <a:latin typeface="Avenir Light"/>
                <a:cs typeface="Avenir Light"/>
              </a:rPr>
              <a:t> Designer</a:t>
            </a:r>
            <a:endParaRPr lang="en-US" sz="2000" dirty="0">
              <a:solidFill>
                <a:schemeClr val="bg1">
                  <a:lumMod val="65000"/>
                </a:schemeClr>
              </a:solidFill>
              <a:latin typeface="Avenir Light"/>
              <a:cs typeface="Avenir Light"/>
            </a:endParaRPr>
          </a:p>
        </p:txBody>
      </p:sp>
      <p:sp>
        <p:nvSpPr>
          <p:cNvPr id="9" name="TextBox 8"/>
          <p:cNvSpPr txBox="1"/>
          <p:nvPr/>
        </p:nvSpPr>
        <p:spPr>
          <a:xfrm>
            <a:off x="5592532" y="1512575"/>
            <a:ext cx="774571" cy="369332"/>
          </a:xfrm>
          <a:prstGeom prst="rect">
            <a:avLst/>
          </a:prstGeom>
          <a:noFill/>
        </p:spPr>
        <p:txBody>
          <a:bodyPr wrap="none" rtlCol="0">
            <a:spAutoFit/>
          </a:bodyPr>
          <a:lstStyle/>
          <a:p>
            <a:r>
              <a:rPr lang="en-US" sz="1800" b="1" u="sng" dirty="0" smtClean="0">
                <a:latin typeface="Avenir Next Demi Bold"/>
                <a:cs typeface="Avenir Next Demi Bold"/>
              </a:rPr>
              <a:t>Work</a:t>
            </a:r>
            <a:endParaRPr lang="en-US" sz="1800" b="1" u="sng" dirty="0">
              <a:latin typeface="Avenir Next Demi Bold"/>
              <a:cs typeface="Avenir Next Demi Bold"/>
            </a:endParaRPr>
          </a:p>
        </p:txBody>
      </p:sp>
      <p:sp>
        <p:nvSpPr>
          <p:cNvPr id="13" name="TextBox 12"/>
          <p:cNvSpPr txBox="1"/>
          <p:nvPr/>
        </p:nvSpPr>
        <p:spPr>
          <a:xfrm>
            <a:off x="7335149" y="1515264"/>
            <a:ext cx="659155" cy="369332"/>
          </a:xfrm>
          <a:prstGeom prst="rect">
            <a:avLst/>
          </a:prstGeom>
          <a:noFill/>
        </p:spPr>
        <p:txBody>
          <a:bodyPr wrap="none" rtlCol="0">
            <a:spAutoFit/>
          </a:bodyPr>
          <a:lstStyle/>
          <a:p>
            <a:r>
              <a:rPr lang="en-US" sz="1800" b="1" dirty="0" smtClean="0">
                <a:solidFill>
                  <a:schemeClr val="bg1">
                    <a:lumMod val="50000"/>
                  </a:schemeClr>
                </a:solidFill>
                <a:latin typeface="Avenir Next Demi Bold"/>
                <a:cs typeface="Avenir Next Demi Bold"/>
              </a:rPr>
              <a:t>Play</a:t>
            </a:r>
            <a:endParaRPr lang="en-US" sz="1800" b="1" dirty="0">
              <a:solidFill>
                <a:schemeClr val="bg1">
                  <a:lumMod val="50000"/>
                </a:schemeClr>
              </a:solidFill>
              <a:latin typeface="Avenir Next Demi Bold"/>
              <a:cs typeface="Avenir Next Demi Bold"/>
            </a:endParaRPr>
          </a:p>
        </p:txBody>
      </p:sp>
      <p:sp>
        <p:nvSpPr>
          <p:cNvPr id="14" name="TextBox 13"/>
          <p:cNvSpPr txBox="1"/>
          <p:nvPr/>
        </p:nvSpPr>
        <p:spPr>
          <a:xfrm>
            <a:off x="6420099" y="1505835"/>
            <a:ext cx="889987" cy="369332"/>
          </a:xfrm>
          <a:prstGeom prst="rect">
            <a:avLst/>
          </a:prstGeom>
          <a:noFill/>
        </p:spPr>
        <p:txBody>
          <a:bodyPr wrap="none" rtlCol="0">
            <a:spAutoFit/>
          </a:bodyPr>
          <a:lstStyle/>
          <a:p>
            <a:r>
              <a:rPr lang="en-US" sz="1800" b="1" dirty="0" smtClean="0">
                <a:solidFill>
                  <a:schemeClr val="bg1">
                    <a:lumMod val="50000"/>
                  </a:schemeClr>
                </a:solidFill>
                <a:latin typeface="Avenir Next Demi Bold"/>
                <a:cs typeface="Avenir Next Demi Bold"/>
              </a:rPr>
              <a:t>About</a:t>
            </a:r>
            <a:endParaRPr lang="en-US" sz="1800" b="1" dirty="0">
              <a:solidFill>
                <a:schemeClr val="bg1">
                  <a:lumMod val="50000"/>
                </a:schemeClr>
              </a:solidFill>
              <a:latin typeface="Avenir Next Demi Bold"/>
              <a:cs typeface="Avenir Next Demi Bold"/>
            </a:endParaRPr>
          </a:p>
        </p:txBody>
      </p:sp>
      <p:sp>
        <p:nvSpPr>
          <p:cNvPr id="21" name="Rectangle 20"/>
          <p:cNvSpPr/>
          <p:nvPr/>
        </p:nvSpPr>
        <p:spPr>
          <a:xfrm>
            <a:off x="3584394" y="21852612"/>
            <a:ext cx="2713646" cy="330860"/>
          </a:xfrm>
          <a:prstGeom prst="rect">
            <a:avLst/>
          </a:prstGeom>
        </p:spPr>
        <p:txBody>
          <a:bodyPr wrap="square">
            <a:spAutoFit/>
          </a:bodyPr>
          <a:lstStyle/>
          <a:p>
            <a:r>
              <a:rPr lang="zh-CN" altLang="en-US" sz="1550" b="1" dirty="0" smtClean="0">
                <a:solidFill>
                  <a:schemeClr val="tx1">
                    <a:lumMod val="75000"/>
                    <a:lumOff val="25000"/>
                  </a:schemeClr>
                </a:solidFill>
                <a:latin typeface="Avenir Medium"/>
                <a:cs typeface="Avenir Medium"/>
              </a:rPr>
              <a:t>   </a:t>
            </a:r>
            <a:r>
              <a:rPr lang="en-US" altLang="zh-CN" sz="1550" b="1" dirty="0" smtClean="0">
                <a:solidFill>
                  <a:schemeClr val="tx1">
                    <a:lumMod val="75000"/>
                    <a:lumOff val="25000"/>
                  </a:schemeClr>
                </a:solidFill>
                <a:latin typeface="Avenir Medium"/>
                <a:cs typeface="Avenir Medium"/>
              </a:rPr>
              <a:t>jennywjs814@gmail.com</a:t>
            </a:r>
          </a:p>
        </p:txBody>
      </p:sp>
      <p:sp>
        <p:nvSpPr>
          <p:cNvPr id="22" name="Rectangle 21"/>
          <p:cNvSpPr/>
          <p:nvPr/>
        </p:nvSpPr>
        <p:spPr>
          <a:xfrm>
            <a:off x="7468798" y="21883160"/>
            <a:ext cx="1122654" cy="330860"/>
          </a:xfrm>
          <a:prstGeom prst="rect">
            <a:avLst/>
          </a:prstGeom>
        </p:spPr>
        <p:txBody>
          <a:bodyPr wrap="square">
            <a:spAutoFit/>
          </a:bodyPr>
          <a:lstStyle/>
          <a:p>
            <a:r>
              <a:rPr lang="en-US" altLang="zh-CN" sz="1550" b="1" dirty="0" smtClean="0">
                <a:solidFill>
                  <a:schemeClr val="tx1">
                    <a:lumMod val="75000"/>
                    <a:lumOff val="25000"/>
                  </a:schemeClr>
                </a:solidFill>
                <a:latin typeface="Avenir Medium"/>
                <a:cs typeface="Avenir Medium"/>
              </a:rPr>
              <a:t>Resume</a:t>
            </a:r>
          </a:p>
        </p:txBody>
      </p:sp>
      <p:sp>
        <p:nvSpPr>
          <p:cNvPr id="23" name="Rectangle 22"/>
          <p:cNvSpPr/>
          <p:nvPr/>
        </p:nvSpPr>
        <p:spPr>
          <a:xfrm>
            <a:off x="6376474" y="21876109"/>
            <a:ext cx="1201614" cy="330860"/>
          </a:xfrm>
          <a:prstGeom prst="rect">
            <a:avLst/>
          </a:prstGeom>
        </p:spPr>
        <p:txBody>
          <a:bodyPr wrap="square">
            <a:spAutoFit/>
          </a:bodyPr>
          <a:lstStyle/>
          <a:p>
            <a:r>
              <a:rPr lang="en-US" altLang="zh-CN" sz="1550" b="1" dirty="0" smtClean="0">
                <a:solidFill>
                  <a:schemeClr val="tx1">
                    <a:lumMod val="75000"/>
                    <a:lumOff val="25000"/>
                  </a:schemeClr>
                </a:solidFill>
                <a:latin typeface="Avenir Medium"/>
                <a:cs typeface="Avenir Medium"/>
              </a:rPr>
              <a:t>LinkedIn</a:t>
            </a:r>
          </a:p>
        </p:txBody>
      </p:sp>
      <p:pic>
        <p:nvPicPr>
          <p:cNvPr id="24" name="Picture 23" descr="Screen Shot 2015-10-26 at 10.01.21 AM.png"/>
          <p:cNvPicPr>
            <a:picLocks noChangeAspect="1"/>
          </p:cNvPicPr>
          <p:nvPr/>
        </p:nvPicPr>
        <p:blipFill rotWithShape="1">
          <a:blip r:embed="rId4">
            <a:extLst>
              <a:ext uri="{28A0092B-C50C-407E-A947-70E740481C1C}">
                <a14:useLocalDpi xmlns:a14="http://schemas.microsoft.com/office/drawing/2010/main" val="0"/>
              </a:ext>
            </a:extLst>
          </a:blip>
          <a:srcRect l="-593" t="8111" r="-253" b="12273"/>
          <a:stretch/>
        </p:blipFill>
        <p:spPr>
          <a:xfrm>
            <a:off x="2413000" y="4089400"/>
            <a:ext cx="4419600" cy="3162967"/>
          </a:xfrm>
          <a:prstGeom prst="rect">
            <a:avLst/>
          </a:prstGeom>
        </p:spPr>
      </p:pic>
      <p:pic>
        <p:nvPicPr>
          <p:cNvPr id="35" name="Picture 34" descr="Screen Shot 2015-10-26 at 10.01.21 AM.png"/>
          <p:cNvPicPr>
            <a:picLocks noChangeAspect="1"/>
          </p:cNvPicPr>
          <p:nvPr/>
        </p:nvPicPr>
        <p:blipFill rotWithShape="1">
          <a:blip r:embed="rId4">
            <a:extLst>
              <a:ext uri="{28A0092B-C50C-407E-A947-70E740481C1C}">
                <a14:useLocalDpi xmlns:a14="http://schemas.microsoft.com/office/drawing/2010/main" val="0"/>
              </a:ext>
            </a:extLst>
          </a:blip>
          <a:srcRect l="11240" t="55851" r="8495" b="12273"/>
          <a:stretch/>
        </p:blipFill>
        <p:spPr>
          <a:xfrm>
            <a:off x="1163961" y="10677843"/>
            <a:ext cx="6914720" cy="2489321"/>
          </a:xfrm>
          <a:prstGeom prst="rect">
            <a:avLst/>
          </a:prstGeom>
        </p:spPr>
      </p:pic>
      <p:pic>
        <p:nvPicPr>
          <p:cNvPr id="38" name="Picture 37" descr="Screen Shot 2015-10-26 at 10.01.21 AM.png"/>
          <p:cNvPicPr>
            <a:picLocks noChangeAspect="1"/>
          </p:cNvPicPr>
          <p:nvPr/>
        </p:nvPicPr>
        <p:blipFill rotWithShape="1">
          <a:blip r:embed="rId4">
            <a:extLst>
              <a:ext uri="{28A0092B-C50C-407E-A947-70E740481C1C}">
                <a14:useLocalDpi xmlns:a14="http://schemas.microsoft.com/office/drawing/2010/main" val="0"/>
              </a:ext>
            </a:extLst>
          </a:blip>
          <a:srcRect l="11240" r="8495" b="12273"/>
          <a:stretch/>
        </p:blipFill>
        <p:spPr>
          <a:xfrm>
            <a:off x="1163961" y="16592640"/>
            <a:ext cx="3457360" cy="3425476"/>
          </a:xfrm>
          <a:prstGeom prst="rect">
            <a:avLst/>
          </a:prstGeom>
        </p:spPr>
      </p:pic>
      <p:pic>
        <p:nvPicPr>
          <p:cNvPr id="39" name="Picture 38" descr="Screen Shot 2015-10-26 at 10.01.21 AM.png"/>
          <p:cNvPicPr>
            <a:picLocks noChangeAspect="1"/>
          </p:cNvPicPr>
          <p:nvPr/>
        </p:nvPicPr>
        <p:blipFill rotWithShape="1">
          <a:blip r:embed="rId4">
            <a:extLst>
              <a:ext uri="{28A0092B-C50C-407E-A947-70E740481C1C}">
                <a14:useLocalDpi xmlns:a14="http://schemas.microsoft.com/office/drawing/2010/main" val="0"/>
              </a:ext>
            </a:extLst>
          </a:blip>
          <a:srcRect l="11240" r="8495" b="12273"/>
          <a:stretch/>
        </p:blipFill>
        <p:spPr>
          <a:xfrm>
            <a:off x="4621321" y="16592640"/>
            <a:ext cx="3457360" cy="3425476"/>
          </a:xfrm>
          <a:prstGeom prst="rect">
            <a:avLst/>
          </a:prstGeom>
        </p:spPr>
      </p:pic>
      <p:pic>
        <p:nvPicPr>
          <p:cNvPr id="46" name="Picture 45" descr="Screen Shot 2015-01-24 at 3.41.36 PM.png"/>
          <p:cNvPicPr>
            <a:picLocks noChangeAspect="1"/>
          </p:cNvPicPr>
          <p:nvPr/>
        </p:nvPicPr>
        <p:blipFill rotWithShape="1">
          <a:blip r:embed="rId5">
            <a:extLst>
              <a:ext uri="{28A0092B-C50C-407E-A947-70E740481C1C}">
                <a14:useLocalDpi xmlns:a14="http://schemas.microsoft.com/office/drawing/2010/main" val="0"/>
              </a:ext>
            </a:extLst>
          </a:blip>
          <a:srcRect r="49461"/>
          <a:stretch/>
        </p:blipFill>
        <p:spPr>
          <a:xfrm>
            <a:off x="4504489" y="13167164"/>
            <a:ext cx="3600192" cy="3425476"/>
          </a:xfrm>
          <a:prstGeom prst="rect">
            <a:avLst/>
          </a:prstGeom>
        </p:spPr>
      </p:pic>
      <p:pic>
        <p:nvPicPr>
          <p:cNvPr id="47" name="Picture 46" descr="Screen Shot 2015-10-26 at 11.37.20 AM.png"/>
          <p:cNvPicPr>
            <a:picLocks noChangeAspect="1"/>
          </p:cNvPicPr>
          <p:nvPr/>
        </p:nvPicPr>
        <p:blipFill rotWithShape="1">
          <a:blip r:embed="rId6">
            <a:extLst>
              <a:ext uri="{28A0092B-C50C-407E-A947-70E740481C1C}">
                <a14:useLocalDpi xmlns:a14="http://schemas.microsoft.com/office/drawing/2010/main" val="0"/>
              </a:ext>
            </a:extLst>
          </a:blip>
          <a:srcRect r="5600"/>
          <a:stretch/>
        </p:blipFill>
        <p:spPr>
          <a:xfrm>
            <a:off x="975837" y="13167164"/>
            <a:ext cx="3493084" cy="3425476"/>
          </a:xfrm>
          <a:prstGeom prst="rect">
            <a:avLst/>
          </a:prstGeom>
        </p:spPr>
      </p:pic>
    </p:spTree>
    <p:extLst>
      <p:ext uri="{BB962C8B-B14F-4D97-AF65-F5344CB8AC3E}">
        <p14:creationId xmlns:p14="http://schemas.microsoft.com/office/powerpoint/2010/main" val="396194659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663835" y="1608948"/>
            <a:ext cx="3471316" cy="1059293"/>
          </a:xfrm>
          <a:prstGeom prst="rect">
            <a:avLst/>
          </a:prstGeom>
          <a:noFill/>
        </p:spPr>
        <p:txBody>
          <a:bodyPr wrap="none" lIns="120170" tIns="60085" rIns="120170" bIns="60085" rtlCol="0">
            <a:spAutoFit/>
          </a:bodyPr>
          <a:lstStyle/>
          <a:p>
            <a:pPr>
              <a:lnSpc>
                <a:spcPts val="1314"/>
              </a:lnSpc>
            </a:pPr>
            <a:r>
              <a:rPr lang="en-US" sz="4400" b="1" dirty="0">
                <a:solidFill>
                  <a:srgbClr val="BFBDBD"/>
                </a:solidFill>
                <a:latin typeface="Avenir Heavy"/>
                <a:cs typeface="Avenir Heavy"/>
              </a:rPr>
              <a:t>Jenny Wang</a:t>
            </a:r>
          </a:p>
          <a:p>
            <a:pPr>
              <a:lnSpc>
                <a:spcPct val="50000"/>
              </a:lnSpc>
            </a:pPr>
            <a:endParaRPr lang="en-US" sz="2000" dirty="0">
              <a:solidFill>
                <a:schemeClr val="bg1">
                  <a:lumMod val="65000"/>
                </a:schemeClr>
              </a:solidFill>
              <a:latin typeface="Avenir Light"/>
              <a:cs typeface="Avenir Light"/>
            </a:endParaRPr>
          </a:p>
          <a:p>
            <a:r>
              <a:rPr lang="en-US" sz="2000" dirty="0" smtClean="0">
                <a:solidFill>
                  <a:schemeClr val="bg1">
                    <a:lumMod val="65000"/>
                  </a:schemeClr>
                </a:solidFill>
                <a:latin typeface="Avenir Light"/>
                <a:cs typeface="Avenir Light"/>
              </a:rPr>
              <a:t> Human-Centered</a:t>
            </a:r>
          </a:p>
          <a:p>
            <a:r>
              <a:rPr lang="en-US" sz="2000" dirty="0" smtClean="0">
                <a:solidFill>
                  <a:schemeClr val="bg1">
                    <a:lumMod val="65000"/>
                  </a:schemeClr>
                </a:solidFill>
                <a:latin typeface="Avenir Light"/>
                <a:cs typeface="Avenir Light"/>
              </a:rPr>
              <a:t> Designer</a:t>
            </a:r>
            <a:endParaRPr lang="en-US" sz="2000" dirty="0">
              <a:solidFill>
                <a:schemeClr val="bg1">
                  <a:lumMod val="65000"/>
                </a:schemeClr>
              </a:solidFill>
              <a:latin typeface="Avenir Light"/>
              <a:cs typeface="Avenir Light"/>
            </a:endParaRPr>
          </a:p>
        </p:txBody>
      </p:sp>
      <p:sp>
        <p:nvSpPr>
          <p:cNvPr id="9" name="TextBox 8"/>
          <p:cNvSpPr txBox="1"/>
          <p:nvPr/>
        </p:nvSpPr>
        <p:spPr>
          <a:xfrm>
            <a:off x="5592532" y="1512575"/>
            <a:ext cx="774571" cy="369332"/>
          </a:xfrm>
          <a:prstGeom prst="rect">
            <a:avLst/>
          </a:prstGeom>
          <a:noFill/>
        </p:spPr>
        <p:txBody>
          <a:bodyPr wrap="none" rtlCol="0">
            <a:spAutoFit/>
          </a:bodyPr>
          <a:lstStyle/>
          <a:p>
            <a:r>
              <a:rPr lang="en-US" sz="1800" b="1" dirty="0" smtClean="0">
                <a:solidFill>
                  <a:schemeClr val="bg1">
                    <a:lumMod val="50000"/>
                  </a:schemeClr>
                </a:solidFill>
                <a:latin typeface="Avenir Next Demi Bold"/>
                <a:cs typeface="Avenir Next Demi Bold"/>
              </a:rPr>
              <a:t>Work</a:t>
            </a:r>
            <a:endParaRPr lang="en-US" sz="1800" b="1" dirty="0">
              <a:solidFill>
                <a:schemeClr val="bg1">
                  <a:lumMod val="50000"/>
                </a:schemeClr>
              </a:solidFill>
              <a:latin typeface="Avenir Next Demi Bold"/>
              <a:cs typeface="Avenir Next Demi Bold"/>
            </a:endParaRPr>
          </a:p>
        </p:txBody>
      </p:sp>
      <p:sp>
        <p:nvSpPr>
          <p:cNvPr id="13" name="TextBox 12"/>
          <p:cNvSpPr txBox="1"/>
          <p:nvPr/>
        </p:nvSpPr>
        <p:spPr>
          <a:xfrm>
            <a:off x="7335149" y="1515264"/>
            <a:ext cx="659155" cy="369332"/>
          </a:xfrm>
          <a:prstGeom prst="rect">
            <a:avLst/>
          </a:prstGeom>
          <a:noFill/>
        </p:spPr>
        <p:txBody>
          <a:bodyPr wrap="none" rtlCol="0">
            <a:spAutoFit/>
          </a:bodyPr>
          <a:lstStyle/>
          <a:p>
            <a:r>
              <a:rPr lang="en-US" sz="1800" b="1" dirty="0" smtClean="0">
                <a:solidFill>
                  <a:schemeClr val="bg1">
                    <a:lumMod val="50000"/>
                  </a:schemeClr>
                </a:solidFill>
                <a:latin typeface="Avenir Next Demi Bold"/>
                <a:cs typeface="Avenir Next Demi Bold"/>
              </a:rPr>
              <a:t>Play</a:t>
            </a:r>
            <a:endParaRPr lang="en-US" sz="1800" b="1" dirty="0">
              <a:solidFill>
                <a:schemeClr val="bg1">
                  <a:lumMod val="50000"/>
                </a:schemeClr>
              </a:solidFill>
              <a:latin typeface="Avenir Next Demi Bold"/>
              <a:cs typeface="Avenir Next Demi Bold"/>
            </a:endParaRPr>
          </a:p>
        </p:txBody>
      </p:sp>
      <p:sp>
        <p:nvSpPr>
          <p:cNvPr id="14" name="TextBox 13"/>
          <p:cNvSpPr txBox="1"/>
          <p:nvPr/>
        </p:nvSpPr>
        <p:spPr>
          <a:xfrm>
            <a:off x="6420099" y="1505835"/>
            <a:ext cx="889987" cy="369332"/>
          </a:xfrm>
          <a:prstGeom prst="rect">
            <a:avLst/>
          </a:prstGeom>
          <a:noFill/>
        </p:spPr>
        <p:txBody>
          <a:bodyPr wrap="none" rtlCol="0">
            <a:spAutoFit/>
          </a:bodyPr>
          <a:lstStyle/>
          <a:p>
            <a:r>
              <a:rPr lang="en-US" sz="1800" b="1" u="sng" dirty="0" smtClean="0">
                <a:latin typeface="Avenir Next Demi Bold"/>
                <a:cs typeface="Avenir Next Demi Bold"/>
              </a:rPr>
              <a:t>About</a:t>
            </a:r>
            <a:endParaRPr lang="en-US" sz="1800" b="1" u="sng" dirty="0">
              <a:latin typeface="Avenir Next Demi Bold"/>
              <a:cs typeface="Avenir Next Demi Bold"/>
            </a:endParaRPr>
          </a:p>
        </p:txBody>
      </p:sp>
      <p:pic>
        <p:nvPicPr>
          <p:cNvPr id="5" name="Picture 4" descr="DSC01017.JPG"/>
          <p:cNvPicPr>
            <a:picLocks noChangeAspect="1"/>
          </p:cNvPicPr>
          <p:nvPr/>
        </p:nvPicPr>
        <p:blipFill rotWithShape="1">
          <a:blip r:embed="rId2">
            <a:extLst>
              <a:ext uri="{28A0092B-C50C-407E-A947-70E740481C1C}">
                <a14:useLocalDpi xmlns:a14="http://schemas.microsoft.com/office/drawing/2010/main" val="0"/>
              </a:ext>
            </a:extLst>
          </a:blip>
          <a:srcRect l="4806" r="13672"/>
          <a:stretch/>
        </p:blipFill>
        <p:spPr>
          <a:xfrm rot="5400000">
            <a:off x="529608" y="3748155"/>
            <a:ext cx="4019091" cy="3323556"/>
          </a:xfrm>
          <a:prstGeom prst="rect">
            <a:avLst/>
          </a:prstGeom>
        </p:spPr>
      </p:pic>
      <p:sp>
        <p:nvSpPr>
          <p:cNvPr id="10" name="Rectangle 9"/>
          <p:cNvSpPr/>
          <p:nvPr/>
        </p:nvSpPr>
        <p:spPr>
          <a:xfrm>
            <a:off x="4593558" y="3292763"/>
            <a:ext cx="4185936" cy="3785652"/>
          </a:xfrm>
          <a:prstGeom prst="rect">
            <a:avLst/>
          </a:prstGeom>
        </p:spPr>
        <p:txBody>
          <a:bodyPr wrap="square">
            <a:spAutoFit/>
          </a:bodyPr>
          <a:lstStyle/>
          <a:p>
            <a:r>
              <a:rPr lang="en-US" sz="1500" dirty="0" smtClean="0">
                <a:solidFill>
                  <a:srgbClr val="7F7F7F"/>
                </a:solidFill>
                <a:latin typeface="Avenir Medium"/>
                <a:cs typeface="Avenir Medium"/>
              </a:rPr>
              <a:t>Jenny Wang is a human-centered design strategist, an experimenter and a deliver. She likes using human-centered design to think and prototype, getting her hands dirty to explore and make things. She also believes that design could facilitate implementing and delivering the actual impact to the end users of a product or service. Jenny loves working on design challenges where she sees potentials for improving users’ experiences and creating meaningful impact to the society. </a:t>
            </a:r>
          </a:p>
          <a:p>
            <a:endParaRPr lang="en-US" sz="1500" dirty="0">
              <a:solidFill>
                <a:srgbClr val="7F7F7F"/>
              </a:solidFill>
              <a:latin typeface="Avenir Medium"/>
              <a:cs typeface="Avenir Medium"/>
            </a:endParaRPr>
          </a:p>
          <a:p>
            <a:r>
              <a:rPr lang="en-US" sz="1500" dirty="0" smtClean="0">
                <a:solidFill>
                  <a:srgbClr val="7F7F7F"/>
                </a:solidFill>
                <a:latin typeface="Avenir Medium"/>
                <a:cs typeface="Avenir Medium"/>
              </a:rPr>
              <a:t>Jenny also founded a human-centered design organization to teach more people the human-centered design methodologies to seed impact through education.</a:t>
            </a:r>
            <a:endParaRPr lang="en-US" sz="1500" dirty="0">
              <a:solidFill>
                <a:srgbClr val="7F7F7F"/>
              </a:solidFill>
              <a:latin typeface="Avenir Medium"/>
              <a:cs typeface="Avenir Medium"/>
            </a:endParaRPr>
          </a:p>
        </p:txBody>
      </p:sp>
      <p:sp>
        <p:nvSpPr>
          <p:cNvPr id="15" name="Rectangle 14"/>
          <p:cNvSpPr/>
          <p:nvPr/>
        </p:nvSpPr>
        <p:spPr>
          <a:xfrm>
            <a:off x="4578184" y="7149632"/>
            <a:ext cx="3929723" cy="330860"/>
          </a:xfrm>
          <a:prstGeom prst="rect">
            <a:avLst/>
          </a:prstGeom>
        </p:spPr>
        <p:txBody>
          <a:bodyPr wrap="square">
            <a:spAutoFit/>
          </a:bodyPr>
          <a:lstStyle/>
          <a:p>
            <a:r>
              <a:rPr lang="en-US" sz="1550" b="1" u="sng" dirty="0" smtClean="0">
                <a:solidFill>
                  <a:schemeClr val="tx1">
                    <a:lumMod val="75000"/>
                    <a:lumOff val="25000"/>
                  </a:schemeClr>
                </a:solidFill>
                <a:latin typeface="Avenir Medium"/>
                <a:cs typeface="Avenir Medium"/>
              </a:rPr>
              <a:t>Contact</a:t>
            </a:r>
            <a:r>
              <a:rPr lang="zh-CN" altLang="en-US" sz="1550" b="1" u="sng" dirty="0" smtClean="0">
                <a:solidFill>
                  <a:schemeClr val="tx1">
                    <a:lumMod val="75000"/>
                    <a:lumOff val="25000"/>
                  </a:schemeClr>
                </a:solidFill>
                <a:latin typeface="Avenir Medium"/>
                <a:cs typeface="Avenir Medium"/>
              </a:rPr>
              <a:t> </a:t>
            </a:r>
            <a:r>
              <a:rPr lang="en-US" altLang="zh-CN" sz="1550" b="1" u="sng" dirty="0" smtClean="0">
                <a:solidFill>
                  <a:schemeClr val="tx1">
                    <a:lumMod val="75000"/>
                    <a:lumOff val="25000"/>
                  </a:schemeClr>
                </a:solidFill>
                <a:latin typeface="Avenir Medium"/>
                <a:cs typeface="Avenir Medium"/>
              </a:rPr>
              <a:t>Info:</a:t>
            </a:r>
            <a:r>
              <a:rPr lang="zh-CN" altLang="en-US" sz="1550" b="1" u="sng" dirty="0" smtClean="0">
                <a:solidFill>
                  <a:schemeClr val="tx1">
                    <a:lumMod val="75000"/>
                    <a:lumOff val="25000"/>
                  </a:schemeClr>
                </a:solidFill>
                <a:latin typeface="Avenir Medium"/>
                <a:cs typeface="Avenir Medium"/>
              </a:rPr>
              <a:t> </a:t>
            </a:r>
            <a:r>
              <a:rPr lang="en-US" altLang="zh-CN" sz="1550" b="1" u="sng" dirty="0" smtClean="0">
                <a:solidFill>
                  <a:schemeClr val="tx1">
                    <a:lumMod val="75000"/>
                    <a:lumOff val="25000"/>
                  </a:schemeClr>
                </a:solidFill>
                <a:latin typeface="Avenir Medium"/>
                <a:cs typeface="Avenir Medium"/>
              </a:rPr>
              <a:t>jennywjs814@gmail.com</a:t>
            </a:r>
          </a:p>
        </p:txBody>
      </p:sp>
      <p:sp>
        <p:nvSpPr>
          <p:cNvPr id="16" name="Rectangle 15"/>
          <p:cNvSpPr/>
          <p:nvPr/>
        </p:nvSpPr>
        <p:spPr>
          <a:xfrm>
            <a:off x="3584394" y="21852612"/>
            <a:ext cx="2713646" cy="330860"/>
          </a:xfrm>
          <a:prstGeom prst="rect">
            <a:avLst/>
          </a:prstGeom>
        </p:spPr>
        <p:txBody>
          <a:bodyPr wrap="square">
            <a:spAutoFit/>
          </a:bodyPr>
          <a:lstStyle/>
          <a:p>
            <a:r>
              <a:rPr lang="zh-CN" altLang="en-US" sz="1550" b="1" dirty="0" smtClean="0">
                <a:solidFill>
                  <a:schemeClr val="tx1">
                    <a:lumMod val="75000"/>
                    <a:lumOff val="25000"/>
                  </a:schemeClr>
                </a:solidFill>
                <a:latin typeface="Avenir Medium"/>
                <a:cs typeface="Avenir Medium"/>
              </a:rPr>
              <a:t>   </a:t>
            </a:r>
            <a:r>
              <a:rPr lang="en-US" altLang="zh-CN" sz="1550" b="1" dirty="0" smtClean="0">
                <a:solidFill>
                  <a:schemeClr val="tx1">
                    <a:lumMod val="75000"/>
                    <a:lumOff val="25000"/>
                  </a:schemeClr>
                </a:solidFill>
                <a:latin typeface="Avenir Medium"/>
                <a:cs typeface="Avenir Medium"/>
              </a:rPr>
              <a:t>jennywjs814@gmail.com</a:t>
            </a:r>
          </a:p>
        </p:txBody>
      </p:sp>
      <p:sp>
        <p:nvSpPr>
          <p:cNvPr id="17" name="Rectangle 16"/>
          <p:cNvSpPr/>
          <p:nvPr/>
        </p:nvSpPr>
        <p:spPr>
          <a:xfrm>
            <a:off x="7468798" y="21883160"/>
            <a:ext cx="1122654" cy="330860"/>
          </a:xfrm>
          <a:prstGeom prst="rect">
            <a:avLst/>
          </a:prstGeom>
        </p:spPr>
        <p:txBody>
          <a:bodyPr wrap="square">
            <a:spAutoFit/>
          </a:bodyPr>
          <a:lstStyle/>
          <a:p>
            <a:r>
              <a:rPr lang="en-US" altLang="zh-CN" sz="1550" b="1" dirty="0" smtClean="0">
                <a:solidFill>
                  <a:schemeClr val="tx1">
                    <a:lumMod val="75000"/>
                    <a:lumOff val="25000"/>
                  </a:schemeClr>
                </a:solidFill>
                <a:latin typeface="Avenir Medium"/>
                <a:cs typeface="Avenir Medium"/>
              </a:rPr>
              <a:t>Resume</a:t>
            </a:r>
          </a:p>
        </p:txBody>
      </p:sp>
      <p:sp>
        <p:nvSpPr>
          <p:cNvPr id="18" name="Rectangle 17"/>
          <p:cNvSpPr/>
          <p:nvPr/>
        </p:nvSpPr>
        <p:spPr>
          <a:xfrm>
            <a:off x="6376474" y="21876109"/>
            <a:ext cx="1201614" cy="330860"/>
          </a:xfrm>
          <a:prstGeom prst="rect">
            <a:avLst/>
          </a:prstGeom>
        </p:spPr>
        <p:txBody>
          <a:bodyPr wrap="square">
            <a:spAutoFit/>
          </a:bodyPr>
          <a:lstStyle/>
          <a:p>
            <a:r>
              <a:rPr lang="en-US" altLang="zh-CN" sz="1550" b="1" dirty="0" smtClean="0">
                <a:solidFill>
                  <a:schemeClr val="tx1">
                    <a:lumMod val="75000"/>
                    <a:lumOff val="25000"/>
                  </a:schemeClr>
                </a:solidFill>
                <a:latin typeface="Avenir Medium"/>
                <a:cs typeface="Avenir Medium"/>
              </a:rPr>
              <a:t>LinkedIn</a:t>
            </a:r>
          </a:p>
        </p:txBody>
      </p:sp>
    </p:spTree>
    <p:extLst>
      <p:ext uri="{BB962C8B-B14F-4D97-AF65-F5344CB8AC3E}">
        <p14:creationId xmlns:p14="http://schemas.microsoft.com/office/powerpoint/2010/main" val="418760119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663835" y="1608948"/>
            <a:ext cx="3471316" cy="1059293"/>
          </a:xfrm>
          <a:prstGeom prst="rect">
            <a:avLst/>
          </a:prstGeom>
          <a:noFill/>
        </p:spPr>
        <p:txBody>
          <a:bodyPr wrap="none" lIns="120170" tIns="60085" rIns="120170" bIns="60085" rtlCol="0">
            <a:spAutoFit/>
          </a:bodyPr>
          <a:lstStyle/>
          <a:p>
            <a:pPr>
              <a:lnSpc>
                <a:spcPts val="1314"/>
              </a:lnSpc>
            </a:pPr>
            <a:r>
              <a:rPr lang="en-US" sz="4400" b="1" dirty="0">
                <a:solidFill>
                  <a:srgbClr val="BFBDBD"/>
                </a:solidFill>
                <a:latin typeface="Avenir Heavy"/>
                <a:cs typeface="Avenir Heavy"/>
              </a:rPr>
              <a:t>Jenny Wang</a:t>
            </a:r>
          </a:p>
          <a:p>
            <a:pPr>
              <a:lnSpc>
                <a:spcPct val="50000"/>
              </a:lnSpc>
            </a:pPr>
            <a:endParaRPr lang="en-US" sz="2000" dirty="0">
              <a:solidFill>
                <a:schemeClr val="bg1">
                  <a:lumMod val="65000"/>
                </a:schemeClr>
              </a:solidFill>
              <a:latin typeface="Avenir Light"/>
              <a:cs typeface="Avenir Light"/>
            </a:endParaRPr>
          </a:p>
          <a:p>
            <a:r>
              <a:rPr lang="en-US" sz="2000" dirty="0" smtClean="0">
                <a:solidFill>
                  <a:schemeClr val="bg1">
                    <a:lumMod val="65000"/>
                  </a:schemeClr>
                </a:solidFill>
                <a:latin typeface="Avenir Light"/>
                <a:cs typeface="Avenir Light"/>
              </a:rPr>
              <a:t> Human-Centered</a:t>
            </a:r>
          </a:p>
          <a:p>
            <a:r>
              <a:rPr lang="en-US" sz="2000" dirty="0" smtClean="0">
                <a:solidFill>
                  <a:schemeClr val="bg1">
                    <a:lumMod val="65000"/>
                  </a:schemeClr>
                </a:solidFill>
                <a:latin typeface="Avenir Light"/>
                <a:cs typeface="Avenir Light"/>
              </a:rPr>
              <a:t> Designer</a:t>
            </a:r>
            <a:endParaRPr lang="en-US" sz="2000" dirty="0">
              <a:solidFill>
                <a:schemeClr val="bg1">
                  <a:lumMod val="65000"/>
                </a:schemeClr>
              </a:solidFill>
              <a:latin typeface="Avenir Light"/>
              <a:cs typeface="Avenir Light"/>
            </a:endParaRPr>
          </a:p>
        </p:txBody>
      </p:sp>
      <p:sp>
        <p:nvSpPr>
          <p:cNvPr id="9" name="TextBox 8"/>
          <p:cNvSpPr txBox="1"/>
          <p:nvPr/>
        </p:nvSpPr>
        <p:spPr>
          <a:xfrm>
            <a:off x="5592532" y="1512575"/>
            <a:ext cx="774571" cy="369332"/>
          </a:xfrm>
          <a:prstGeom prst="rect">
            <a:avLst/>
          </a:prstGeom>
          <a:noFill/>
        </p:spPr>
        <p:txBody>
          <a:bodyPr wrap="none" rtlCol="0">
            <a:spAutoFit/>
          </a:bodyPr>
          <a:lstStyle/>
          <a:p>
            <a:r>
              <a:rPr lang="en-US" sz="1800" b="1" dirty="0" smtClean="0">
                <a:solidFill>
                  <a:schemeClr val="bg1">
                    <a:lumMod val="50000"/>
                  </a:schemeClr>
                </a:solidFill>
                <a:latin typeface="Avenir Next Demi Bold"/>
                <a:cs typeface="Avenir Next Demi Bold"/>
              </a:rPr>
              <a:t>Work</a:t>
            </a:r>
            <a:endParaRPr lang="en-US" sz="1800" b="1" dirty="0">
              <a:solidFill>
                <a:schemeClr val="bg1">
                  <a:lumMod val="50000"/>
                </a:schemeClr>
              </a:solidFill>
              <a:latin typeface="Avenir Next Demi Bold"/>
              <a:cs typeface="Avenir Next Demi Bold"/>
            </a:endParaRPr>
          </a:p>
        </p:txBody>
      </p:sp>
      <p:sp>
        <p:nvSpPr>
          <p:cNvPr id="13" name="TextBox 12"/>
          <p:cNvSpPr txBox="1"/>
          <p:nvPr/>
        </p:nvSpPr>
        <p:spPr>
          <a:xfrm>
            <a:off x="7335149" y="1515264"/>
            <a:ext cx="659155" cy="369332"/>
          </a:xfrm>
          <a:prstGeom prst="rect">
            <a:avLst/>
          </a:prstGeom>
          <a:noFill/>
        </p:spPr>
        <p:txBody>
          <a:bodyPr wrap="none" rtlCol="0">
            <a:spAutoFit/>
          </a:bodyPr>
          <a:lstStyle/>
          <a:p>
            <a:r>
              <a:rPr lang="en-US" sz="1800" b="1" u="sng" dirty="0" smtClean="0">
                <a:latin typeface="Avenir Next Demi Bold"/>
                <a:cs typeface="Avenir Next Demi Bold"/>
              </a:rPr>
              <a:t>Play</a:t>
            </a:r>
            <a:endParaRPr lang="en-US" sz="1800" b="1" u="sng" dirty="0">
              <a:latin typeface="Avenir Next Demi Bold"/>
              <a:cs typeface="Avenir Next Demi Bold"/>
            </a:endParaRPr>
          </a:p>
        </p:txBody>
      </p:sp>
      <p:sp>
        <p:nvSpPr>
          <p:cNvPr id="14" name="TextBox 13"/>
          <p:cNvSpPr txBox="1"/>
          <p:nvPr/>
        </p:nvSpPr>
        <p:spPr>
          <a:xfrm>
            <a:off x="6420099" y="1505835"/>
            <a:ext cx="889987" cy="369332"/>
          </a:xfrm>
          <a:prstGeom prst="rect">
            <a:avLst/>
          </a:prstGeom>
          <a:noFill/>
        </p:spPr>
        <p:txBody>
          <a:bodyPr wrap="none" rtlCol="0">
            <a:spAutoFit/>
          </a:bodyPr>
          <a:lstStyle/>
          <a:p>
            <a:r>
              <a:rPr lang="en-US" sz="1800" b="1" dirty="0" smtClean="0">
                <a:solidFill>
                  <a:schemeClr val="bg1">
                    <a:lumMod val="50000"/>
                  </a:schemeClr>
                </a:solidFill>
                <a:latin typeface="Avenir Next Demi Bold"/>
                <a:cs typeface="Avenir Next Demi Bold"/>
              </a:rPr>
              <a:t>About</a:t>
            </a:r>
            <a:endParaRPr lang="en-US" sz="1800" b="1" dirty="0">
              <a:solidFill>
                <a:schemeClr val="bg1">
                  <a:lumMod val="50000"/>
                </a:schemeClr>
              </a:solidFill>
              <a:latin typeface="Avenir Next Demi Bold"/>
              <a:cs typeface="Avenir Next Demi Bold"/>
            </a:endParaRPr>
          </a:p>
        </p:txBody>
      </p:sp>
      <p:sp>
        <p:nvSpPr>
          <p:cNvPr id="15" name="Rectangle 14"/>
          <p:cNvSpPr/>
          <p:nvPr/>
        </p:nvSpPr>
        <p:spPr>
          <a:xfrm>
            <a:off x="3584394" y="21852612"/>
            <a:ext cx="2713646" cy="330860"/>
          </a:xfrm>
          <a:prstGeom prst="rect">
            <a:avLst/>
          </a:prstGeom>
        </p:spPr>
        <p:txBody>
          <a:bodyPr wrap="square">
            <a:spAutoFit/>
          </a:bodyPr>
          <a:lstStyle/>
          <a:p>
            <a:r>
              <a:rPr lang="zh-CN" altLang="en-US" sz="1550" b="1" dirty="0" smtClean="0">
                <a:solidFill>
                  <a:schemeClr val="tx1">
                    <a:lumMod val="75000"/>
                    <a:lumOff val="25000"/>
                  </a:schemeClr>
                </a:solidFill>
                <a:latin typeface="Avenir Medium"/>
                <a:cs typeface="Avenir Medium"/>
              </a:rPr>
              <a:t>   </a:t>
            </a:r>
            <a:r>
              <a:rPr lang="en-US" altLang="zh-CN" sz="1550" b="1" dirty="0" smtClean="0">
                <a:solidFill>
                  <a:schemeClr val="tx1">
                    <a:lumMod val="75000"/>
                    <a:lumOff val="25000"/>
                  </a:schemeClr>
                </a:solidFill>
                <a:latin typeface="Avenir Medium"/>
                <a:cs typeface="Avenir Medium"/>
              </a:rPr>
              <a:t>jennywjs814@gmail.com</a:t>
            </a:r>
          </a:p>
        </p:txBody>
      </p:sp>
      <p:sp>
        <p:nvSpPr>
          <p:cNvPr id="11" name="Rectangle 10"/>
          <p:cNvSpPr/>
          <p:nvPr/>
        </p:nvSpPr>
        <p:spPr>
          <a:xfrm>
            <a:off x="7468798" y="21883160"/>
            <a:ext cx="1122654" cy="330860"/>
          </a:xfrm>
          <a:prstGeom prst="rect">
            <a:avLst/>
          </a:prstGeom>
        </p:spPr>
        <p:txBody>
          <a:bodyPr wrap="square">
            <a:spAutoFit/>
          </a:bodyPr>
          <a:lstStyle/>
          <a:p>
            <a:r>
              <a:rPr lang="en-US" altLang="zh-CN" sz="1550" b="1" dirty="0" smtClean="0">
                <a:solidFill>
                  <a:schemeClr val="tx1">
                    <a:lumMod val="75000"/>
                    <a:lumOff val="25000"/>
                  </a:schemeClr>
                </a:solidFill>
                <a:latin typeface="Avenir Medium"/>
                <a:cs typeface="Avenir Medium"/>
              </a:rPr>
              <a:t>Resume</a:t>
            </a:r>
          </a:p>
        </p:txBody>
      </p:sp>
      <p:sp>
        <p:nvSpPr>
          <p:cNvPr id="12" name="Rectangle 11"/>
          <p:cNvSpPr/>
          <p:nvPr/>
        </p:nvSpPr>
        <p:spPr>
          <a:xfrm>
            <a:off x="6376474" y="21876109"/>
            <a:ext cx="1201614" cy="330860"/>
          </a:xfrm>
          <a:prstGeom prst="rect">
            <a:avLst/>
          </a:prstGeom>
        </p:spPr>
        <p:txBody>
          <a:bodyPr wrap="square">
            <a:spAutoFit/>
          </a:bodyPr>
          <a:lstStyle/>
          <a:p>
            <a:r>
              <a:rPr lang="en-US" altLang="zh-CN" sz="1550" b="1" dirty="0" smtClean="0">
                <a:solidFill>
                  <a:schemeClr val="tx1">
                    <a:lumMod val="75000"/>
                    <a:lumOff val="25000"/>
                  </a:schemeClr>
                </a:solidFill>
                <a:latin typeface="Avenir Medium"/>
                <a:cs typeface="Avenir Medium"/>
              </a:rPr>
              <a:t>LinkedIn</a:t>
            </a:r>
          </a:p>
        </p:txBody>
      </p:sp>
      <p:pic>
        <p:nvPicPr>
          <p:cNvPr id="3" name="Picture 2" descr="log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627880"/>
            <a:ext cx="1429512" cy="1767840"/>
          </a:xfrm>
          <a:prstGeom prst="rect">
            <a:avLst/>
          </a:prstGeom>
        </p:spPr>
      </p:pic>
    </p:spTree>
    <p:extLst>
      <p:ext uri="{BB962C8B-B14F-4D97-AF65-F5344CB8AC3E}">
        <p14:creationId xmlns:p14="http://schemas.microsoft.com/office/powerpoint/2010/main" val="295163028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980091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Shot 2015-10-26 at 10.01.21 AM.png"/>
          <p:cNvPicPr>
            <a:picLocks noChangeAspect="1"/>
          </p:cNvPicPr>
          <p:nvPr/>
        </p:nvPicPr>
        <p:blipFill rotWithShape="1">
          <a:blip r:embed="rId2">
            <a:extLst>
              <a:ext uri="{28A0092B-C50C-407E-A947-70E740481C1C}">
                <a14:useLocalDpi xmlns:a14="http://schemas.microsoft.com/office/drawing/2010/main" val="0"/>
              </a:ext>
            </a:extLst>
          </a:blip>
          <a:srcRect t="58395" b="12170"/>
          <a:stretch/>
        </p:blipFill>
        <p:spPr>
          <a:xfrm>
            <a:off x="0" y="-4"/>
            <a:ext cx="9144000" cy="2286004"/>
          </a:xfrm>
          <a:prstGeom prst="rect">
            <a:avLst/>
          </a:prstGeom>
        </p:spPr>
      </p:pic>
      <p:sp>
        <p:nvSpPr>
          <p:cNvPr id="2" name="TextBox 1"/>
          <p:cNvSpPr txBox="1"/>
          <p:nvPr/>
        </p:nvSpPr>
        <p:spPr>
          <a:xfrm>
            <a:off x="775007" y="2689269"/>
            <a:ext cx="7727746" cy="461665"/>
          </a:xfrm>
          <a:prstGeom prst="rect">
            <a:avLst/>
          </a:prstGeom>
          <a:noFill/>
        </p:spPr>
        <p:txBody>
          <a:bodyPr wrap="none" rtlCol="0">
            <a:spAutoFit/>
          </a:bodyPr>
          <a:lstStyle/>
          <a:p>
            <a:r>
              <a:rPr lang="en-US" dirty="0" smtClean="0"/>
              <a:t>Jenny founded Jiang China Design Initiative in October 2014.</a:t>
            </a:r>
            <a:endParaRPr lang="en-US" dirty="0"/>
          </a:p>
        </p:txBody>
      </p:sp>
      <p:pic>
        <p:nvPicPr>
          <p:cNvPr id="5" name="Picture 4" descr="明信片1-1024x69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0" y="13802620"/>
            <a:ext cx="6581174" cy="4434580"/>
          </a:xfrm>
          <a:prstGeom prst="rect">
            <a:avLst/>
          </a:prstGeom>
        </p:spPr>
      </p:pic>
      <p:pic>
        <p:nvPicPr>
          <p:cNvPr id="6" name="Picture 5" descr="Screen Shot 2015-10-26 at 11.41.51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1600" y="4095750"/>
            <a:ext cx="6527800" cy="3695700"/>
          </a:xfrm>
          <a:prstGeom prst="rect">
            <a:avLst/>
          </a:prstGeom>
        </p:spPr>
      </p:pic>
    </p:spTree>
    <p:extLst>
      <p:ext uri="{BB962C8B-B14F-4D97-AF65-F5344CB8AC3E}">
        <p14:creationId xmlns:p14="http://schemas.microsoft.com/office/powerpoint/2010/main" val="139644630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9800910"/>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123</TotalTime>
  <Words>176</Words>
  <Application>Microsoft Macintosh PowerPoint</Application>
  <PresentationFormat>Custom</PresentationFormat>
  <Paragraphs>35</Paragraphs>
  <Slides>6</Slides>
  <Notes>0</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Jenny Wang</dc:creator>
  <cp:lastModifiedBy>Jenny Wang</cp:lastModifiedBy>
  <cp:revision>14</cp:revision>
  <dcterms:created xsi:type="dcterms:W3CDTF">2015-10-26T14:39:51Z</dcterms:created>
  <dcterms:modified xsi:type="dcterms:W3CDTF">2015-10-26T16:43:42Z</dcterms:modified>
</cp:coreProperties>
</file>

<file path=docProps/thumbnail.jpeg>
</file>